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30"/>
  </p:notesMasterIdLst>
  <p:sldIdLst>
    <p:sldId id="344" r:id="rId2"/>
    <p:sldId id="319" r:id="rId3"/>
    <p:sldId id="330" r:id="rId4"/>
    <p:sldId id="300" r:id="rId5"/>
    <p:sldId id="332" r:id="rId6"/>
    <p:sldId id="310" r:id="rId7"/>
    <p:sldId id="341" r:id="rId8"/>
    <p:sldId id="288" r:id="rId9"/>
    <p:sldId id="304" r:id="rId10"/>
    <p:sldId id="342" r:id="rId11"/>
    <p:sldId id="336" r:id="rId12"/>
    <p:sldId id="337" r:id="rId13"/>
    <p:sldId id="338" r:id="rId14"/>
    <p:sldId id="339" r:id="rId15"/>
    <p:sldId id="343" r:id="rId16"/>
    <p:sldId id="334" r:id="rId17"/>
    <p:sldId id="325" r:id="rId18"/>
    <p:sldId id="340" r:id="rId19"/>
    <p:sldId id="324" r:id="rId20"/>
    <p:sldId id="328" r:id="rId21"/>
    <p:sldId id="326" r:id="rId22"/>
    <p:sldId id="329" r:id="rId23"/>
    <p:sldId id="327" r:id="rId24"/>
    <p:sldId id="331" r:id="rId25"/>
    <p:sldId id="335" r:id="rId26"/>
    <p:sldId id="303" r:id="rId27"/>
    <p:sldId id="305" r:id="rId28"/>
    <p:sldId id="309" r:id="rId2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341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88" autoAdjust="0"/>
    <p:restoredTop sz="92636" autoAdjust="0"/>
  </p:normalViewPr>
  <p:slideViewPr>
    <p:cSldViewPr>
      <p:cViewPr>
        <p:scale>
          <a:sx n="50" d="100"/>
          <a:sy n="50" d="100"/>
        </p:scale>
        <p:origin x="-1253"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DDBB69-1277-4B9B-A6EC-A683C36035D9}" type="datetimeFigureOut">
              <a:rPr lang="en-IN" smtClean="0"/>
              <a:pPr/>
              <a:t>05-10-2016</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A9D376-7DB1-4276-A719-7B3BAC375CD9}" type="slidenum">
              <a:rPr lang="en-IN" smtClean="0"/>
              <a:pPr/>
              <a:t>‹#›</a:t>
            </a:fld>
            <a:endParaRPr lang="en-IN"/>
          </a:p>
        </p:txBody>
      </p:sp>
    </p:spTree>
    <p:extLst>
      <p:ext uri="{BB962C8B-B14F-4D97-AF65-F5344CB8AC3E}">
        <p14:creationId xmlns:p14="http://schemas.microsoft.com/office/powerpoint/2010/main" xmlns="" val="4132363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smtClean="0"/>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2DC51A-2F20-4AAB-B5FF-AB0C5BF89D4D}" type="slidenum">
              <a:rPr lang="en-IN" smtClean="0"/>
              <a:pPr/>
              <a:t>14</a:t>
            </a:fld>
            <a:endParaRPr lang="en-I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31A39BA-7219-4424-9752-C8D5BE4E99B8}" type="slidenum">
              <a:rPr lang="en-IN" smtClean="0"/>
              <a:pPr/>
              <a:t>15</a:t>
            </a:fld>
            <a:endParaRPr lang="en-IN" dirty="0"/>
          </a:p>
        </p:txBody>
      </p:sp>
    </p:spTree>
    <p:extLst>
      <p:ext uri="{BB962C8B-B14F-4D97-AF65-F5344CB8AC3E}">
        <p14:creationId xmlns:p14="http://schemas.microsoft.com/office/powerpoint/2010/main" xmlns="" val="562635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29" name="Title 28"/>
          <p:cNvSpPr>
            <a:spLocks noGrp="1"/>
          </p:cNvSpPr>
          <p:nvPr>
            <p:ph type="ctrTitle"/>
          </p:nvPr>
        </p:nvSpPr>
        <p:spPr>
          <a:xfrm>
            <a:off x="381000" y="4853411"/>
            <a:ext cx="84582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a:defRPr/>
            </a:lvl1pPr>
          </a:lstStyle>
          <a:p>
            <a:pPr>
              <a:defRPr/>
            </a:pPr>
            <a:fld id="{6D7331FC-A941-4986-A93F-345A60CF0992}" type="datetimeFigureOut">
              <a:rPr lang="en-US"/>
              <a:pPr>
                <a:defRPr/>
              </a:pPr>
              <a:t>10/5/2016</a:t>
            </a:fld>
            <a:endParaRPr lang="en-US"/>
          </a:p>
        </p:txBody>
      </p:sp>
      <p:sp>
        <p:nvSpPr>
          <p:cNvPr id="6" name="Footer Placeholder 1"/>
          <p:cNvSpPr>
            <a:spLocks noGrp="1"/>
          </p:cNvSpPr>
          <p:nvPr>
            <p:ph type="ftr" sz="quarter" idx="11"/>
          </p:nvPr>
        </p:nvSpPr>
        <p:spPr/>
        <p:txBody>
          <a:bodyPr/>
          <a:lstStyle>
            <a:lvl1pPr>
              <a:defRPr/>
            </a:lvl1pPr>
          </a:lstStyle>
          <a:p>
            <a:pPr>
              <a:defRPr/>
            </a:pPr>
            <a:endParaRPr lang="en-US"/>
          </a:p>
        </p:txBody>
      </p:sp>
      <p:sp>
        <p:nvSpPr>
          <p:cNvPr id="7" name="Slide Number Placeholder 14"/>
          <p:cNvSpPr>
            <a:spLocks noGrp="1"/>
          </p:cNvSpPr>
          <p:nvPr>
            <p:ph type="sldNum" sz="quarter" idx="12"/>
          </p:nvPr>
        </p:nvSpPr>
        <p:spPr>
          <a:xfrm>
            <a:off x="8229600" y="6473825"/>
            <a:ext cx="758825" cy="247650"/>
          </a:xfrm>
        </p:spPr>
        <p:txBody>
          <a:bodyPr/>
          <a:lstStyle>
            <a:lvl1pPr>
              <a:defRPr/>
            </a:lvl1pPr>
          </a:lstStyle>
          <a:p>
            <a:pPr>
              <a:defRPr/>
            </a:pPr>
            <a:fld id="{60BC91C8-C26D-4398-9BF4-F0338B7000E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0"/>
          <p:cNvSpPr>
            <a:spLocks noGrp="1"/>
          </p:cNvSpPr>
          <p:nvPr>
            <p:ph type="dt" sz="half" idx="10"/>
          </p:nvPr>
        </p:nvSpPr>
        <p:spPr/>
        <p:txBody>
          <a:bodyPr/>
          <a:lstStyle>
            <a:lvl1pPr>
              <a:defRPr/>
            </a:lvl1pPr>
          </a:lstStyle>
          <a:p>
            <a:pPr>
              <a:defRPr/>
            </a:pPr>
            <a:fld id="{C9FE5FBC-FE61-43DC-B0E1-AD058CFBB80A}" type="datetimeFigureOut">
              <a:rPr lang="en-US"/>
              <a:pPr>
                <a:defRPr/>
              </a:pPr>
              <a:t>10/5/2016</a:t>
            </a:fld>
            <a:endParaRPr lang="en-US"/>
          </a:p>
        </p:txBody>
      </p:sp>
      <p:sp>
        <p:nvSpPr>
          <p:cNvPr id="5" name="Footer Placeholder 2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4765E4C4-360B-4102-84BB-931EAADB2F1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29A7418-C640-4C2C-AACD-2FF3FD258C6D}" type="datetimeFigureOut">
              <a:rPr lang="en-US"/>
              <a:pPr>
                <a:defRPr/>
              </a:pPr>
              <a:t>10/5/2016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0869D1-6973-43D6-95D6-40C9B082811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fld id="{AC4103D0-B2F5-44A8-A105-FD2CBFEE1FAF}" type="datetimeFigureOut">
              <a:rPr lang="en-US"/>
              <a:pPr>
                <a:defRPr/>
              </a:pPr>
              <a:t>10/5/2016</a:t>
            </a:fld>
            <a:endParaRPr lang="en-US"/>
          </a:p>
        </p:txBody>
      </p:sp>
      <p:sp>
        <p:nvSpPr>
          <p:cNvPr id="5" name="Footer Placeholder 18"/>
          <p:cNvSpPr>
            <a:spLocks noGrp="1"/>
          </p:cNvSpPr>
          <p:nvPr>
            <p:ph type="ftr" sz="quarter" idx="11"/>
          </p:nvPr>
        </p:nvSpPr>
        <p:spPr>
          <a:xfrm>
            <a:off x="3581400" y="76200"/>
            <a:ext cx="2895600" cy="288925"/>
          </a:xfrm>
        </p:spPr>
        <p:txBody>
          <a:bodyPr/>
          <a:lstStyle>
            <a:lvl1pPr>
              <a:defRPr/>
            </a:lvl1pPr>
          </a:lstStyle>
          <a:p>
            <a:pPr>
              <a:defRPr/>
            </a:pPr>
            <a:endParaRPr lang="en-US"/>
          </a:p>
        </p:txBody>
      </p:sp>
      <p:sp>
        <p:nvSpPr>
          <p:cNvPr id="6" name="Slide Number Placeholder 15"/>
          <p:cNvSpPr>
            <a:spLocks noGrp="1"/>
          </p:cNvSpPr>
          <p:nvPr>
            <p:ph type="sldNum" sz="quarter" idx="12"/>
          </p:nvPr>
        </p:nvSpPr>
        <p:spPr>
          <a:xfrm>
            <a:off x="8229600" y="6473825"/>
            <a:ext cx="758825" cy="247650"/>
          </a:xfrm>
        </p:spPr>
        <p:txBody>
          <a:bodyPr/>
          <a:lstStyle>
            <a:lvl1pPr>
              <a:defRPr/>
            </a:lvl1pPr>
          </a:lstStyle>
          <a:p>
            <a:pPr>
              <a:defRPr/>
            </a:pPr>
            <a:fld id="{6EA6F8D6-939B-4E2D-9AE5-A4F1FD0FE16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a:defRPr/>
            </a:lvl1pPr>
          </a:lstStyle>
          <a:p>
            <a:pPr>
              <a:defRPr/>
            </a:pPr>
            <a:fld id="{43638995-D314-4959-8689-9D45A7DAF9DC}" type="datetimeFigureOut">
              <a:rPr lang="en-US"/>
              <a:pPr>
                <a:defRPr/>
              </a:pPr>
              <a:t>10/5/2016</a:t>
            </a:fld>
            <a:endParaRPr lang="en-US"/>
          </a:p>
        </p:txBody>
      </p:sp>
      <p:sp>
        <p:nvSpPr>
          <p:cNvPr id="7" name="Footer Placeholder 10"/>
          <p:cNvSpPr>
            <a:spLocks noGrp="1"/>
          </p:cNvSpPr>
          <p:nvPr>
            <p:ph type="ftr" sz="quarter" idx="11"/>
          </p:nvPr>
        </p:nvSpPr>
        <p:spPr/>
        <p:txBody>
          <a:bodyPr/>
          <a:lstStyle>
            <a:lvl1pPr>
              <a:defRPr/>
            </a:lvl1pPr>
          </a:lstStyle>
          <a:p>
            <a:pPr>
              <a:defRPr/>
            </a:pPr>
            <a:endParaRPr lang="en-US"/>
          </a:p>
        </p:txBody>
      </p:sp>
      <p:sp>
        <p:nvSpPr>
          <p:cNvPr id="9" name="Slide Number Placeholder 15"/>
          <p:cNvSpPr>
            <a:spLocks noGrp="1"/>
          </p:cNvSpPr>
          <p:nvPr>
            <p:ph type="sldNum" sz="quarter" idx="12"/>
          </p:nvPr>
        </p:nvSpPr>
        <p:spPr/>
        <p:txBody>
          <a:bodyPr/>
          <a:lstStyle>
            <a:lvl1pPr>
              <a:defRPr/>
            </a:lvl1pPr>
          </a:lstStyle>
          <a:p>
            <a:pPr>
              <a:defRPr/>
            </a:pPr>
            <a:fld id="{5F90A021-772E-4CA0-8408-A5B1DF41D3E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0"/>
          <p:cNvSpPr>
            <a:spLocks noGrp="1"/>
          </p:cNvSpPr>
          <p:nvPr>
            <p:ph type="dt" sz="half" idx="10"/>
          </p:nvPr>
        </p:nvSpPr>
        <p:spPr/>
        <p:txBody>
          <a:bodyPr/>
          <a:lstStyle>
            <a:lvl1pPr>
              <a:defRPr/>
            </a:lvl1pPr>
          </a:lstStyle>
          <a:p>
            <a:pPr>
              <a:defRPr/>
            </a:pPr>
            <a:fld id="{0D665A68-7D8E-4BC7-85EB-1454EBB6410D}" type="datetimeFigureOut">
              <a:rPr lang="en-US"/>
              <a:pPr>
                <a:defRPr/>
              </a:pPr>
              <a:t>10/5/2016</a:t>
            </a:fld>
            <a:endParaRPr lang="en-US"/>
          </a:p>
        </p:txBody>
      </p:sp>
      <p:sp>
        <p:nvSpPr>
          <p:cNvPr id="6" name="Footer Placeholder 2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5B54860F-C1CF-4B3F-AD67-D25CEE8E2A2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29" name="Title 28"/>
          <p:cNvSpPr>
            <a:spLocks noGrp="1"/>
          </p:cNvSpPr>
          <p:nvPr>
            <p:ph type="title"/>
          </p:nvPr>
        </p:nvSpPr>
        <p:spPr>
          <a:xfrm>
            <a:off x="304800" y="5410200"/>
            <a:ext cx="8610600" cy="882650"/>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a:defRPr/>
            </a:lvl1pPr>
          </a:lstStyle>
          <a:p>
            <a:pPr>
              <a:defRPr/>
            </a:pPr>
            <a:fld id="{8AD59BB0-685F-497C-8BCE-196768584C1D}" type="datetimeFigureOut">
              <a:rPr lang="en-US"/>
              <a:pPr>
                <a:defRPr/>
              </a:pPr>
              <a:t>10/5/2016</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8229600" y="6477000"/>
            <a:ext cx="762000" cy="247650"/>
          </a:xfrm>
        </p:spPr>
        <p:txBody>
          <a:bodyPr/>
          <a:lstStyle>
            <a:lvl1pPr>
              <a:defRPr/>
            </a:lvl1pPr>
          </a:lstStyle>
          <a:p>
            <a:pPr>
              <a:defRPr/>
            </a:pPr>
            <a:fld id="{15FD8F0A-B585-4BB9-9081-FAFF8D02E08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3" name="Date Placeholder 10"/>
          <p:cNvSpPr>
            <a:spLocks noGrp="1"/>
          </p:cNvSpPr>
          <p:nvPr>
            <p:ph type="dt" sz="half" idx="10"/>
          </p:nvPr>
        </p:nvSpPr>
        <p:spPr/>
        <p:txBody>
          <a:bodyPr/>
          <a:lstStyle>
            <a:lvl1pPr>
              <a:defRPr/>
            </a:lvl1pPr>
          </a:lstStyle>
          <a:p>
            <a:pPr>
              <a:defRPr/>
            </a:pPr>
            <a:fld id="{6AB372A0-5A4E-470F-B138-B6FCA8EE0D88}" type="datetimeFigureOut">
              <a:rPr lang="en-US"/>
              <a:pPr>
                <a:defRPr/>
              </a:pPr>
              <a:t>10/5/2016</a:t>
            </a:fld>
            <a:endParaRPr lang="en-US"/>
          </a:p>
        </p:txBody>
      </p:sp>
      <p:sp>
        <p:nvSpPr>
          <p:cNvPr id="4" name="Footer Placeholder 27"/>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7453A158-FA89-4DB8-AED2-3049E1DE9BC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02A93095-3763-41EE-BD35-ECCE659A5871}" type="datetimeFigureOut">
              <a:rPr lang="en-US"/>
              <a:pPr>
                <a:defRPr/>
              </a:pPr>
              <a:t>10/5/2016</a:t>
            </a:fld>
            <a:endParaRPr lang="en-US"/>
          </a:p>
        </p:txBody>
      </p:sp>
      <p:sp>
        <p:nvSpPr>
          <p:cNvPr id="3" name="Footer Placeholder 23"/>
          <p:cNvSpPr>
            <a:spLocks noGrp="1"/>
          </p:cNvSpPr>
          <p:nvPr>
            <p:ph type="ftr" sz="quarter" idx="11"/>
          </p:nvPr>
        </p:nvSpPr>
        <p:spPr/>
        <p:txBody>
          <a:bodyPr/>
          <a:lstStyle>
            <a:lvl1pPr>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pPr>
              <a:defRPr/>
            </a:pPr>
            <a:fld id="{73BFCF8B-7B87-48B6-95EC-B069AE2D68E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a:defRPr/>
            </a:lvl1pPr>
          </a:lstStyle>
          <a:p>
            <a:pPr>
              <a:defRPr/>
            </a:pPr>
            <a:fld id="{579A1B48-8E6F-47A5-8767-A2F0F8553961}" type="datetimeFigureOut">
              <a:rPr lang="en-US"/>
              <a:pPr>
                <a:defRPr/>
              </a:pPr>
              <a:t>10/5/2016</a:t>
            </a:fld>
            <a:endParaRPr lang="en-US"/>
          </a:p>
        </p:txBody>
      </p:sp>
      <p:sp>
        <p:nvSpPr>
          <p:cNvPr id="7" name="Footer Placeholder 28"/>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C6D7D939-9AA9-4405-93B8-968E47A8DDF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pPr>
              <a:defRPr/>
            </a:pPr>
            <a:fld id="{EEC8A145-843F-42C5-BCED-9D9C362ACF05}" type="datetimeFigureOut">
              <a:rPr lang="en-US"/>
              <a:pPr>
                <a:defRPr/>
              </a:pPr>
              <a:t>10/5/2016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30"/>
          <p:cNvSpPr>
            <a:spLocks noGrp="1"/>
          </p:cNvSpPr>
          <p:nvPr>
            <p:ph type="sldNum" sz="quarter" idx="12"/>
          </p:nvPr>
        </p:nvSpPr>
        <p:spPr/>
        <p:txBody>
          <a:bodyPr/>
          <a:lstStyle>
            <a:lvl1pPr>
              <a:defRPr/>
            </a:lvl1pPr>
          </a:lstStyle>
          <a:p>
            <a:pPr>
              <a:defRPr/>
            </a:pPr>
            <a:fld id="{CC0B9711-1A38-448E-AF72-87C4E9BFA98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6000" b="-6000"/>
          </a:stretch>
        </a:blip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1029" name="Text Placeholder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defRPr/>
            </a:pPr>
            <a:fld id="{29922476-8012-4FDD-A0AB-2CA646C53BBE}" type="datetimeFigureOut">
              <a:rPr lang="en-US"/>
              <a:pPr>
                <a:defRPr/>
              </a:pPr>
              <a:t>10/5/2016</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fld id="{462F7B5D-5AE9-484C-AFF0-1FEA47178EDE}" type="slidenum">
              <a:rPr lang="en-US"/>
              <a:pPr>
                <a:defRPr/>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5128" r:id="rId1"/>
    <p:sldLayoutId id="2147485129" r:id="rId2"/>
    <p:sldLayoutId id="2147485130" r:id="rId3"/>
    <p:sldLayoutId id="2147485125" r:id="rId4"/>
    <p:sldLayoutId id="2147485131" r:id="rId5"/>
    <p:sldLayoutId id="2147485126" r:id="rId6"/>
    <p:sldLayoutId id="2147485132" r:id="rId7"/>
    <p:sldLayoutId id="2147485133" r:id="rId8"/>
    <p:sldLayoutId id="2147485134" r:id="rId9"/>
    <p:sldLayoutId id="2147485127" r:id="rId10"/>
    <p:sldLayoutId id="2147485135"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Raghupati%20raghava%202.5mts.wmv"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9.%20Gandhi%20ji%20Ashram.ppt" TargetMode="Externa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hyperlink" Target="1%20Prayer%20(f).mpg" TargetMode="External"/><Relationship Id="rId5" Type="http://schemas.openxmlformats.org/officeDocument/2006/relationships/hyperlink" Target="Film%20on%20Gandhi.VOB"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2" name="Picture 6" descr="I:\charkha.png"/>
          <p:cNvPicPr>
            <a:picLocks noChangeAspect="1" noChangeArrowheads="1"/>
          </p:cNvPicPr>
          <p:nvPr/>
        </p:nvPicPr>
        <p:blipFill>
          <a:blip r:embed="rId2" cstate="print">
            <a:lum bright="-20000"/>
          </a:blip>
          <a:srcRect/>
          <a:stretch>
            <a:fillRect/>
          </a:stretch>
        </p:blipFill>
        <p:spPr bwMode="auto">
          <a:xfrm>
            <a:off x="381000" y="6400800"/>
            <a:ext cx="4194175" cy="228600"/>
          </a:xfrm>
          <a:prstGeom prst="rect">
            <a:avLst/>
          </a:prstGeom>
          <a:noFill/>
          <a:ln w="9525">
            <a:noFill/>
            <a:miter lim="800000"/>
            <a:headEnd/>
            <a:tailEnd/>
          </a:ln>
        </p:spPr>
      </p:pic>
      <p:pic>
        <p:nvPicPr>
          <p:cNvPr id="2053" name="Picture 6" descr="I:\charkha.png"/>
          <p:cNvPicPr>
            <a:picLocks noChangeAspect="1" noChangeArrowheads="1"/>
          </p:cNvPicPr>
          <p:nvPr/>
        </p:nvPicPr>
        <p:blipFill>
          <a:blip r:embed="rId2" cstate="print">
            <a:lum bright="-20000"/>
          </a:blip>
          <a:srcRect/>
          <a:stretch>
            <a:fillRect/>
          </a:stretch>
        </p:blipFill>
        <p:spPr bwMode="auto">
          <a:xfrm>
            <a:off x="4587875" y="6391275"/>
            <a:ext cx="4194175" cy="228600"/>
          </a:xfrm>
          <a:prstGeom prst="rect">
            <a:avLst/>
          </a:prstGeom>
          <a:noFill/>
          <a:ln w="9525">
            <a:noFill/>
            <a:miter lim="800000"/>
            <a:headEnd/>
            <a:tailEnd/>
          </a:ln>
        </p:spPr>
      </p:pic>
      <p:pic>
        <p:nvPicPr>
          <p:cNvPr id="2054" name="Picture 6" descr="new_14.png"/>
          <p:cNvPicPr>
            <a:picLocks noChangeAspect="1"/>
          </p:cNvPicPr>
          <p:nvPr/>
        </p:nvPicPr>
        <p:blipFill>
          <a:blip r:embed="rId3" cstate="print"/>
          <a:srcRect/>
          <a:stretch>
            <a:fillRect/>
          </a:stretch>
        </p:blipFill>
        <p:spPr bwMode="auto">
          <a:xfrm>
            <a:off x="5651500" y="0"/>
            <a:ext cx="3492500" cy="6035675"/>
          </a:xfrm>
          <a:prstGeom prst="rect">
            <a:avLst/>
          </a:prstGeom>
          <a:ln>
            <a:noFill/>
          </a:ln>
          <a:effectLst>
            <a:outerShdw blurRad="292100" dist="139700" dir="2700000" algn="tl" rotWithShape="0">
              <a:srgbClr val="333333">
                <a:alpha val="65000"/>
              </a:srgbClr>
            </a:outerShdw>
          </a:effectLst>
        </p:spPr>
      </p:pic>
      <p:sp>
        <p:nvSpPr>
          <p:cNvPr id="8" name="Rectangle 4"/>
          <p:cNvSpPr>
            <a:spLocks noChangeArrowheads="1"/>
          </p:cNvSpPr>
          <p:nvPr/>
        </p:nvSpPr>
        <p:spPr bwMode="auto">
          <a:xfrm>
            <a:off x="457200" y="277386"/>
            <a:ext cx="5105400" cy="6324808"/>
          </a:xfrm>
          <a:prstGeom prst="rect">
            <a:avLst/>
          </a:prstGeom>
          <a:noFill/>
          <a:ln w="9525">
            <a:noFill/>
            <a:miter lim="800000"/>
            <a:headEnd/>
            <a:tailEnd/>
          </a:ln>
        </p:spPr>
        <p:txBody>
          <a:bodyPr wrap="square">
            <a:spAutoFit/>
          </a:bodyPr>
          <a:lstStyle/>
          <a:p>
            <a:pPr algn="ctr"/>
            <a:r>
              <a:rPr lang="en-US" sz="4000" b="1" dirty="0" smtClean="0">
                <a:latin typeface="Bodoni MT" pitchFamily="18" charset="0"/>
              </a:rPr>
              <a:t>Mahatma Gandhi   </a:t>
            </a:r>
            <a:endParaRPr lang="en-IN" sz="4000" dirty="0" smtClean="0">
              <a:latin typeface="Bodoni MT" pitchFamily="18" charset="0"/>
            </a:endParaRPr>
          </a:p>
          <a:p>
            <a:pPr algn="ctr"/>
            <a:r>
              <a:rPr lang="en-US" sz="4000" b="1" dirty="0" smtClean="0">
                <a:latin typeface="Bodoni MT" pitchFamily="18" charset="0"/>
              </a:rPr>
              <a:t>‘Nonviolent Resistance is as Relevant as ever’  </a:t>
            </a:r>
            <a:endParaRPr lang="en-IN" sz="4000" dirty="0" smtClean="0">
              <a:latin typeface="Bodoni MT" pitchFamily="18" charset="0"/>
            </a:endParaRPr>
          </a:p>
          <a:p>
            <a:pPr algn="ctr">
              <a:spcBef>
                <a:spcPts val="600"/>
              </a:spcBef>
              <a:defRPr/>
            </a:pPr>
            <a:endParaRPr lang="en-US" sz="1600" b="1" dirty="0" smtClean="0">
              <a:ln w="1905"/>
              <a:effectLst>
                <a:innerShdw blurRad="69850" dist="43180" dir="5400000">
                  <a:srgbClr val="000000">
                    <a:alpha val="65000"/>
                  </a:srgbClr>
                </a:innerShdw>
              </a:effectLst>
            </a:endParaRPr>
          </a:p>
          <a:p>
            <a:pPr algn="ctr">
              <a:defRPr/>
            </a:pPr>
            <a:r>
              <a:rPr lang="en-US" sz="2000" b="1" dirty="0" smtClean="0">
                <a:ln w="1905"/>
                <a:effectLst>
                  <a:innerShdw blurRad="69850" dist="43180" dir="5400000">
                    <a:srgbClr val="000000">
                      <a:alpha val="65000"/>
                    </a:srgbClr>
                  </a:innerShdw>
                </a:effectLst>
              </a:rPr>
              <a:t>By</a:t>
            </a:r>
            <a:endParaRPr lang="en-US" sz="900" b="1" dirty="0" smtClean="0">
              <a:ln w="1905"/>
              <a:effectLst>
                <a:innerShdw blurRad="69850" dist="43180" dir="5400000">
                  <a:srgbClr val="000000">
                    <a:alpha val="65000"/>
                  </a:srgbClr>
                </a:innerShdw>
              </a:effectLst>
            </a:endParaRPr>
          </a:p>
          <a:p>
            <a:pPr algn="ctr">
              <a:defRPr/>
            </a:pPr>
            <a:r>
              <a:rPr lang="en-US" sz="2400" b="1" dirty="0" err="1" smtClean="0">
                <a:ln w="1905"/>
                <a:effectLst>
                  <a:innerShdw blurRad="69850" dist="43180" dir="5400000">
                    <a:srgbClr val="000000">
                      <a:alpha val="65000"/>
                    </a:srgbClr>
                  </a:innerShdw>
                </a:effectLst>
              </a:rPr>
              <a:t>Shobhana</a:t>
            </a:r>
            <a:r>
              <a:rPr lang="en-US" sz="2400" b="1" dirty="0" smtClean="0">
                <a:ln w="1905"/>
                <a:effectLst>
                  <a:innerShdw blurRad="69850" dist="43180" dir="5400000">
                    <a:srgbClr val="000000">
                      <a:alpha val="65000"/>
                    </a:srgbClr>
                  </a:innerShdw>
                </a:effectLst>
              </a:rPr>
              <a:t> </a:t>
            </a:r>
            <a:r>
              <a:rPr lang="en-US" sz="2400" b="1" dirty="0" err="1" smtClean="0">
                <a:ln w="1905"/>
                <a:effectLst>
                  <a:innerShdw blurRad="69850" dist="43180" dir="5400000">
                    <a:srgbClr val="000000">
                      <a:alpha val="65000"/>
                    </a:srgbClr>
                  </a:innerShdw>
                </a:effectLst>
              </a:rPr>
              <a:t>Radhakrishna</a:t>
            </a:r>
            <a:endParaRPr lang="en-US" sz="2400" b="1" dirty="0" smtClean="0">
              <a:ln w="1905"/>
              <a:effectLst>
                <a:innerShdw blurRad="69850" dist="43180" dir="5400000">
                  <a:srgbClr val="000000">
                    <a:alpha val="65000"/>
                  </a:srgbClr>
                </a:innerShdw>
              </a:effectLst>
            </a:endParaRPr>
          </a:p>
          <a:p>
            <a:pPr algn="ctr">
              <a:defRPr/>
            </a:pPr>
            <a:r>
              <a:rPr lang="en-US" sz="2400" dirty="0" smtClean="0">
                <a:ln w="1905"/>
                <a:effectLst>
                  <a:innerShdw blurRad="69850" dist="43180" dir="5400000">
                    <a:srgbClr val="000000">
                      <a:alpha val="65000"/>
                    </a:srgbClr>
                  </a:innerShdw>
                </a:effectLst>
              </a:rPr>
              <a:t>India</a:t>
            </a:r>
          </a:p>
          <a:p>
            <a:pPr algn="ctr">
              <a:defRPr/>
            </a:pPr>
            <a:endParaRPr lang="en-US" sz="2000" dirty="0" smtClean="0">
              <a:ln w="1905"/>
              <a:effectLst>
                <a:innerShdw blurRad="69850" dist="43180" dir="5400000">
                  <a:srgbClr val="000000">
                    <a:alpha val="65000"/>
                  </a:srgbClr>
                </a:innerShdw>
              </a:effectLst>
            </a:endParaRPr>
          </a:p>
          <a:p>
            <a:pPr algn="ctr">
              <a:defRPr/>
            </a:pPr>
            <a:r>
              <a:rPr lang="en-US" b="1" dirty="0" smtClean="0">
                <a:ln w="1905"/>
                <a:effectLst>
                  <a:innerShdw blurRad="69850" dist="43180" dir="5400000">
                    <a:srgbClr val="000000">
                      <a:alpha val="65000"/>
                    </a:srgbClr>
                  </a:innerShdw>
                </a:effectLst>
              </a:rPr>
              <a:t>On the Occasion of </a:t>
            </a:r>
          </a:p>
          <a:p>
            <a:pPr algn="ctr">
              <a:defRPr/>
            </a:pPr>
            <a:r>
              <a:rPr lang="en-US" b="1" dirty="0" smtClean="0">
                <a:ln w="1905"/>
                <a:effectLst>
                  <a:innerShdw blurRad="69850" dist="43180" dir="5400000">
                    <a:srgbClr val="000000">
                      <a:alpha val="65000"/>
                    </a:srgbClr>
                  </a:innerShdw>
                </a:effectLst>
              </a:rPr>
              <a:t>International Day of Non Violence 2016</a:t>
            </a:r>
          </a:p>
          <a:p>
            <a:pPr algn="ctr">
              <a:defRPr/>
            </a:pPr>
            <a:endParaRPr lang="en-US" sz="2000" dirty="0" smtClean="0">
              <a:ln w="1905"/>
              <a:effectLst>
                <a:innerShdw blurRad="69850" dist="43180" dir="5400000">
                  <a:srgbClr val="000000">
                    <a:alpha val="65000"/>
                  </a:srgbClr>
                </a:innerShdw>
              </a:effectLst>
            </a:endParaRPr>
          </a:p>
          <a:p>
            <a:pPr algn="ctr">
              <a:defRPr/>
            </a:pPr>
            <a:r>
              <a:rPr lang="en-US" sz="2200" dirty="0" smtClean="0">
                <a:ln w="1905"/>
                <a:effectLst>
                  <a:innerShdw blurRad="69850" dist="43180" dir="5400000">
                    <a:srgbClr val="000000">
                      <a:alpha val="65000"/>
                    </a:srgbClr>
                  </a:innerShdw>
                </a:effectLst>
              </a:rPr>
              <a:t>At</a:t>
            </a:r>
          </a:p>
          <a:p>
            <a:pPr algn="ctr">
              <a:defRPr/>
            </a:pPr>
            <a:r>
              <a:rPr lang="en-US" sz="2200" dirty="0" smtClean="0">
                <a:ln w="1905"/>
                <a:effectLst>
                  <a:innerShdw blurRad="69850" dist="43180" dir="5400000">
                    <a:srgbClr val="000000">
                      <a:alpha val="65000"/>
                    </a:srgbClr>
                  </a:innerShdw>
                </a:effectLst>
              </a:rPr>
              <a:t>Faculty of Letters, Arts &amp; Humanities</a:t>
            </a:r>
          </a:p>
          <a:p>
            <a:pPr algn="ctr">
              <a:defRPr/>
            </a:pPr>
            <a:r>
              <a:rPr lang="en-US" sz="2400" b="1" dirty="0" smtClean="0"/>
              <a:t>University of </a:t>
            </a:r>
            <a:r>
              <a:rPr lang="en-US" sz="2400" b="1" dirty="0" err="1" smtClean="0"/>
              <a:t>Manouba</a:t>
            </a:r>
            <a:r>
              <a:rPr lang="en-US" sz="2400" b="1" dirty="0" smtClean="0"/>
              <a:t> Tunisia </a:t>
            </a:r>
          </a:p>
          <a:p>
            <a:pPr algn="ctr">
              <a:defRPr/>
            </a:pPr>
            <a:r>
              <a:rPr lang="en-US" sz="2400" b="1" dirty="0" smtClean="0">
                <a:ln w="1905"/>
                <a:effectLst>
                  <a:innerShdw blurRad="69850" dist="43180" dir="5400000">
                    <a:srgbClr val="000000">
                      <a:alpha val="65000"/>
                    </a:srgbClr>
                  </a:innerShdw>
                </a:effectLst>
              </a:rPr>
              <a:t>4</a:t>
            </a:r>
            <a:r>
              <a:rPr lang="en-US" sz="2400" b="1" baseline="30000" dirty="0" smtClean="0">
                <a:ln w="1905"/>
                <a:effectLst>
                  <a:innerShdw blurRad="69850" dist="43180" dir="5400000">
                    <a:srgbClr val="000000">
                      <a:alpha val="65000"/>
                    </a:srgbClr>
                  </a:innerShdw>
                </a:effectLst>
              </a:rPr>
              <a:t>TH</a:t>
            </a:r>
            <a:r>
              <a:rPr lang="en-US" sz="2400" b="1" dirty="0" smtClean="0">
                <a:ln w="1905"/>
                <a:effectLst>
                  <a:innerShdw blurRad="69850" dist="43180" dir="5400000">
                    <a:srgbClr val="000000">
                      <a:alpha val="65000"/>
                    </a:srgbClr>
                  </a:innerShdw>
                </a:effectLst>
              </a:rPr>
              <a:t> </a:t>
            </a:r>
            <a:r>
              <a:rPr lang="en-US" sz="2200" dirty="0" smtClean="0">
                <a:ln w="1905"/>
                <a:effectLst>
                  <a:innerShdw blurRad="69850" dist="43180" dir="5400000">
                    <a:srgbClr val="000000">
                      <a:alpha val="65000"/>
                    </a:srgbClr>
                  </a:innerShdw>
                </a:effectLst>
              </a:rPr>
              <a:t>October</a:t>
            </a:r>
            <a:r>
              <a:rPr lang="en-US" sz="2200" dirty="0">
                <a:ln w="1905"/>
                <a:effectLst>
                  <a:innerShdw blurRad="69850" dist="43180" dir="5400000">
                    <a:srgbClr val="000000">
                      <a:alpha val="65000"/>
                    </a:srgbClr>
                  </a:innerShdw>
                </a:effectLst>
              </a:rPr>
              <a:t>, </a:t>
            </a:r>
            <a:r>
              <a:rPr lang="en-US" sz="2200" dirty="0" smtClean="0">
                <a:ln w="1905"/>
                <a:effectLst>
                  <a:innerShdw blurRad="69850" dist="43180" dir="5400000">
                    <a:srgbClr val="000000">
                      <a:alpha val="65000"/>
                    </a:srgbClr>
                  </a:innerShdw>
                </a:effectLst>
              </a:rPr>
              <a:t>2016</a:t>
            </a:r>
            <a:endParaRPr lang="en-US" sz="2200" dirty="0">
              <a:ln w="1905"/>
              <a:effectLst>
                <a:innerShdw blurRad="69850" dist="43180" dir="5400000">
                  <a:srgbClr val="000000">
                    <a:alpha val="65000"/>
                  </a:srgbClr>
                </a:innerShdw>
              </a:effectLst>
            </a:endParaRPr>
          </a:p>
          <a:p>
            <a:pPr algn="ctr">
              <a:defRPr/>
            </a:pPr>
            <a:r>
              <a:rPr lang="en-US" sz="2200" dirty="0" smtClean="0">
                <a:ln w="1905"/>
                <a:effectLst>
                  <a:innerShdw blurRad="69850" dist="43180" dir="5400000">
                    <a:srgbClr val="000000">
                      <a:alpha val="65000"/>
                    </a:srgbClr>
                  </a:innerShdw>
                </a:effectLst>
              </a:rPr>
              <a:t> </a:t>
            </a:r>
            <a:endParaRPr lang="en-US" sz="2200" dirty="0"/>
          </a:p>
        </p:txBody>
      </p:sp>
    </p:spTree>
    <p:extLst>
      <p:ext uri="{BB962C8B-B14F-4D97-AF65-F5344CB8AC3E}">
        <p14:creationId xmlns="" xmlns:p14="http://schemas.microsoft.com/office/powerpoint/2010/main" val="13560204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py of gandhi_new 2 copy.png"/>
          <p:cNvPicPr>
            <a:picLocks noChangeAspect="1"/>
          </p:cNvPicPr>
          <p:nvPr/>
        </p:nvPicPr>
        <p:blipFill>
          <a:blip r:embed="rId2" cstate="screen"/>
          <a:stretch>
            <a:fillRect/>
          </a:stretch>
        </p:blipFill>
        <p:spPr>
          <a:xfrm>
            <a:off x="0" y="0"/>
            <a:ext cx="9144000" cy="6858000"/>
          </a:xfrm>
          <a:prstGeom prst="rect">
            <a:avLst/>
          </a:prstGeom>
        </p:spPr>
      </p:pic>
      <p:sp>
        <p:nvSpPr>
          <p:cNvPr id="11" name="Rectangle 10"/>
          <p:cNvSpPr/>
          <p:nvPr/>
        </p:nvSpPr>
        <p:spPr>
          <a:xfrm>
            <a:off x="2362200" y="-8929"/>
            <a:ext cx="5334000" cy="2585323"/>
          </a:xfrm>
          <a:prstGeom prst="rect">
            <a:avLst/>
          </a:prstGeom>
        </p:spPr>
        <p:txBody>
          <a:bodyPr wrap="square">
            <a:spAutoFit/>
          </a:bodyPr>
          <a:lstStyle/>
          <a:p>
            <a:pPr algn="ctr"/>
            <a:r>
              <a:rPr lang="en-US" sz="4800" dirty="0" smtClean="0">
                <a:ln w="10541" cmpd="sng">
                  <a:solidFill>
                    <a:srgbClr val="7D7D7D">
                      <a:tint val="100000"/>
                      <a:shade val="100000"/>
                      <a:satMod val="110000"/>
                    </a:srgbClr>
                  </a:solidFill>
                  <a:prstDash val="solid"/>
                </a:ln>
                <a:solidFill>
                  <a:schemeClr val="tx1">
                    <a:lumMod val="95000"/>
                    <a:lumOff val="5000"/>
                  </a:schemeClr>
                </a:solidFill>
                <a:latin typeface="+mj-lt"/>
              </a:rPr>
              <a:t>Principles of Mahatma Gandhi </a:t>
            </a:r>
          </a:p>
          <a:p>
            <a:pPr algn="ctr"/>
            <a:endParaRPr lang="en-US" sz="6600" b="1" dirty="0">
              <a:ln w="10541" cmpd="sng">
                <a:solidFill>
                  <a:srgbClr val="7D7D7D">
                    <a:tint val="100000"/>
                    <a:shade val="100000"/>
                    <a:satMod val="110000"/>
                  </a:srgbClr>
                </a:solidFill>
                <a:prstDash val="solid"/>
              </a:ln>
              <a:solidFill>
                <a:schemeClr val="tx1">
                  <a:lumMod val="95000"/>
                  <a:lumOff val="5000"/>
                </a:schemeClr>
              </a:solidFill>
              <a:latin typeface="+mj-lt"/>
            </a:endParaRPr>
          </a:p>
        </p:txBody>
      </p:sp>
      <p:sp>
        <p:nvSpPr>
          <p:cNvPr id="9" name="Rectangle 8"/>
          <p:cNvSpPr/>
          <p:nvPr/>
        </p:nvSpPr>
        <p:spPr>
          <a:xfrm>
            <a:off x="0" y="6096000"/>
            <a:ext cx="9144000" cy="677108"/>
          </a:xfrm>
          <a:prstGeom prst="rect">
            <a:avLst/>
          </a:prstGeom>
        </p:spPr>
        <p:txBody>
          <a:bodyPr wrap="square">
            <a:spAutoFit/>
          </a:bodyPr>
          <a:lstStyle/>
          <a:p>
            <a:pPr algn="ctr"/>
            <a:r>
              <a:rPr lang="en-US" sz="3800" b="1" dirty="0" smtClean="0">
                <a:solidFill>
                  <a:srgbClr val="500000"/>
                </a:solidFill>
                <a:effectLst>
                  <a:outerShdw blurRad="38100" dist="38100" dir="2700000" algn="tl">
                    <a:srgbClr val="C0C0C0"/>
                  </a:outerShdw>
                </a:effectLst>
              </a:rPr>
              <a:t>Truth, Non violence &amp; Purity of means </a:t>
            </a:r>
            <a:endParaRPr lang="en-IN" sz="3800" b="1" dirty="0">
              <a:solidFill>
                <a:srgbClr val="5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47 .jpg"/>
          <p:cNvPicPr>
            <a:picLocks noChangeAspect="1"/>
          </p:cNvPicPr>
          <p:nvPr/>
        </p:nvPicPr>
        <p:blipFill>
          <a:blip r:embed="rId2" cstate="print"/>
          <a:srcRect b="2380"/>
          <a:stretch>
            <a:fillRect/>
          </a:stretch>
        </p:blipFill>
        <p:spPr>
          <a:xfrm>
            <a:off x="-1" y="0"/>
            <a:ext cx="9185096" cy="6248400"/>
          </a:xfrm>
          <a:prstGeom prst="rect">
            <a:avLst/>
          </a:prstGeom>
          <a:ln>
            <a:noFill/>
          </a:ln>
          <a:effectLst>
            <a:softEdge rad="112500"/>
          </a:effectLst>
        </p:spPr>
      </p:pic>
      <p:sp>
        <p:nvSpPr>
          <p:cNvPr id="4" name="TextBox 3"/>
          <p:cNvSpPr txBox="1"/>
          <p:nvPr/>
        </p:nvSpPr>
        <p:spPr>
          <a:xfrm>
            <a:off x="152400" y="6182380"/>
            <a:ext cx="8839200" cy="584775"/>
          </a:xfrm>
          <a:prstGeom prst="rect">
            <a:avLst/>
          </a:prstGeom>
          <a:noFill/>
        </p:spPr>
        <p:txBody>
          <a:bodyPr wrap="square" rtlCol="0">
            <a:spAutoFit/>
          </a:bodyPr>
          <a:lstStyle/>
          <a:p>
            <a:pPr algn="ctr"/>
            <a:r>
              <a:rPr lang="en-US" sz="3200" dirty="0" smtClean="0">
                <a:solidFill>
                  <a:schemeClr val="tx2">
                    <a:lumMod val="50000"/>
                  </a:schemeClr>
                </a:solidFill>
                <a:effectLst>
                  <a:outerShdw blurRad="38100" dist="38100" dir="2700000" algn="tl">
                    <a:srgbClr val="000000">
                      <a:alpha val="43137"/>
                    </a:srgbClr>
                  </a:outerShdw>
                </a:effectLst>
                <a:latin typeface="Arial Rounded MT Bold" pitchFamily="34" charset="0"/>
              </a:rPr>
              <a:t>Truth-Force 	    Love-Force 	        Soul-Force</a:t>
            </a:r>
            <a:endParaRPr lang="en-US" sz="3200" dirty="0">
              <a:solidFill>
                <a:schemeClr val="tx2">
                  <a:lumMod val="50000"/>
                </a:schemeClr>
              </a:solidFill>
              <a:effectLst>
                <a:outerShdw blurRad="38100" dist="38100" dir="2700000" algn="tl">
                  <a:srgbClr val="000000">
                    <a:alpha val="43137"/>
                  </a:srgbClr>
                </a:outerShdw>
              </a:effectLst>
              <a:latin typeface="Arial Rounded MT Bold" pitchFamily="34" charset="0"/>
            </a:endParaRPr>
          </a:p>
        </p:txBody>
      </p:sp>
      <p:sp>
        <p:nvSpPr>
          <p:cNvPr id="6" name="TextBox 5"/>
          <p:cNvSpPr txBox="1"/>
          <p:nvPr/>
        </p:nvSpPr>
        <p:spPr>
          <a:xfrm>
            <a:off x="2362200" y="381000"/>
            <a:ext cx="4572000" cy="1508105"/>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sz="6000" b="1" spc="150" dirty="0" smtClean="0">
                <a:ln w="11430"/>
                <a:solidFill>
                  <a:srgbClr val="F8F8F8"/>
                </a:solidFill>
                <a:effectLst>
                  <a:outerShdw blurRad="25400" algn="tl" rotWithShape="0">
                    <a:srgbClr val="000000">
                      <a:alpha val="43000"/>
                    </a:srgbClr>
                  </a:outerShdw>
                </a:effectLst>
              </a:rPr>
              <a:t>Satyagraha</a:t>
            </a:r>
          </a:p>
          <a:p>
            <a:r>
              <a:rPr lang="en-US" sz="3200" b="1" spc="150" dirty="0" smtClean="0">
                <a:ln w="11430"/>
                <a:solidFill>
                  <a:srgbClr val="F8F8F8"/>
                </a:solidFill>
                <a:effectLst>
                  <a:outerShdw blurRad="25400" algn="tl" rotWithShape="0">
                    <a:srgbClr val="000000">
                      <a:alpha val="43000"/>
                    </a:srgbClr>
                  </a:outerShdw>
                </a:effectLst>
              </a:rPr>
              <a:t>(Civil Disobedience)</a:t>
            </a:r>
            <a:endParaRPr lang="en-IN" sz="3200" b="1" spc="150" dirty="0">
              <a:ln w="11430"/>
              <a:solidFill>
                <a:srgbClr val="F8F8F8"/>
              </a:solidFill>
              <a:effectLst>
                <a:outerShdw blurRad="25400" algn="tl" rotWithShape="0">
                  <a:srgbClr val="000000">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0 .jpg"/>
          <p:cNvPicPr>
            <a:picLocks noChangeAspect="1"/>
          </p:cNvPicPr>
          <p:nvPr/>
        </p:nvPicPr>
        <p:blipFill>
          <a:blip r:embed="rId2" cstate="print"/>
          <a:srcRect t="8672" b="26284"/>
          <a:stretch>
            <a:fillRect/>
          </a:stretch>
        </p:blipFill>
        <p:spPr>
          <a:xfrm>
            <a:off x="0" y="914400"/>
            <a:ext cx="9144000" cy="4572000"/>
          </a:xfrm>
          <a:prstGeom prst="rect">
            <a:avLst/>
          </a:prstGeom>
          <a:ln>
            <a:noFill/>
          </a:ln>
          <a:effectLst>
            <a:softEdge rad="112500"/>
          </a:effectLst>
        </p:spPr>
      </p:pic>
      <p:sp>
        <p:nvSpPr>
          <p:cNvPr id="7" name="TextBox 6"/>
          <p:cNvSpPr txBox="1"/>
          <p:nvPr/>
        </p:nvSpPr>
        <p:spPr>
          <a:xfrm>
            <a:off x="152400" y="76200"/>
            <a:ext cx="8839200" cy="1323439"/>
          </a:xfrm>
          <a:prstGeom prst="rect">
            <a:avLst/>
          </a:prstGeom>
          <a:noFill/>
        </p:spPr>
        <p:txBody>
          <a:bodyPr wrap="square" rtlCol="0">
            <a:spAutoFit/>
          </a:bodyPr>
          <a:lstStyle/>
          <a:p>
            <a:pPr lvl="0" algn="ctr"/>
            <a:r>
              <a:rPr lang="en-US" sz="2600" dirty="0" smtClean="0">
                <a:solidFill>
                  <a:schemeClr val="tx2">
                    <a:lumMod val="50000"/>
                  </a:schemeClr>
                </a:solidFill>
              </a:rPr>
              <a:t>The doctrine of </a:t>
            </a:r>
            <a:r>
              <a:rPr lang="en-US" sz="2600" i="1" dirty="0" err="1" smtClean="0">
                <a:solidFill>
                  <a:schemeClr val="tx2">
                    <a:lumMod val="50000"/>
                  </a:schemeClr>
                </a:solidFill>
              </a:rPr>
              <a:t>Satygraha</a:t>
            </a:r>
            <a:r>
              <a:rPr lang="en-US" sz="2600" dirty="0" smtClean="0">
                <a:solidFill>
                  <a:schemeClr val="tx2">
                    <a:lumMod val="50000"/>
                  </a:schemeClr>
                </a:solidFill>
              </a:rPr>
              <a:t> may be described in simple words as trying to establish truth or justice through love</a:t>
            </a:r>
            <a:endParaRPr lang="en-US" sz="2600" b="1" dirty="0" smtClean="0">
              <a:solidFill>
                <a:schemeClr val="tx2">
                  <a:lumMod val="50000"/>
                </a:schemeClr>
              </a:solidFill>
            </a:endParaRPr>
          </a:p>
          <a:p>
            <a:endParaRPr lang="en-US" sz="2800" dirty="0">
              <a:solidFill>
                <a:schemeClr val="tx2">
                  <a:lumMod val="50000"/>
                </a:schemeClr>
              </a:solidFill>
            </a:endParaRPr>
          </a:p>
        </p:txBody>
      </p:sp>
      <p:sp>
        <p:nvSpPr>
          <p:cNvPr id="12" name="TextBox 11"/>
          <p:cNvSpPr txBox="1"/>
          <p:nvPr/>
        </p:nvSpPr>
        <p:spPr>
          <a:xfrm>
            <a:off x="152400" y="5410200"/>
            <a:ext cx="8839200" cy="1569660"/>
          </a:xfrm>
          <a:prstGeom prst="rect">
            <a:avLst/>
          </a:prstGeom>
          <a:noFill/>
        </p:spPr>
        <p:txBody>
          <a:bodyPr wrap="square" rtlCol="0">
            <a:spAutoFit/>
          </a:bodyPr>
          <a:lstStyle/>
          <a:p>
            <a:pPr algn="ctr"/>
            <a:r>
              <a:rPr lang="en-US" sz="2400" dirty="0" smtClean="0"/>
              <a:t>When one fails to convince one’s truth to the adversary, instead of trying to establish his truth by coercion or physical force, it tries to communicate by soul force through voluntary suffering </a:t>
            </a:r>
          </a:p>
          <a:p>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http://caravanmagazine.in/Upload/StoryBigImages/gandhi_last_big2.jpg"/>
          <p:cNvPicPr>
            <a:picLocks noChangeAspect="1" noChangeArrowheads="1"/>
          </p:cNvPicPr>
          <p:nvPr/>
        </p:nvPicPr>
        <p:blipFill>
          <a:blip r:embed="rId2" cstate="print"/>
          <a:srcRect/>
          <a:stretch>
            <a:fillRect/>
          </a:stretch>
        </p:blipFill>
        <p:spPr bwMode="auto">
          <a:xfrm>
            <a:off x="0" y="7032"/>
            <a:ext cx="9144000" cy="6850968"/>
          </a:xfrm>
          <a:prstGeom prst="rect">
            <a:avLst/>
          </a:prstGeom>
          <a:ln>
            <a:noFill/>
          </a:ln>
          <a:effectLst>
            <a:softEdge rad="112500"/>
          </a:effectLst>
        </p:spPr>
      </p:pic>
      <p:sp>
        <p:nvSpPr>
          <p:cNvPr id="3075" name="Title 1"/>
          <p:cNvSpPr>
            <a:spLocks noGrp="1"/>
          </p:cNvSpPr>
          <p:nvPr>
            <p:ph type="ctrTitle"/>
          </p:nvPr>
        </p:nvSpPr>
        <p:spPr>
          <a:xfrm>
            <a:off x="1981200" y="5638800"/>
            <a:ext cx="5257800" cy="1752600"/>
          </a:xfrm>
          <a:effectLst/>
        </p:spPr>
        <p:txBody>
          <a:bodyPr/>
          <a:lstStyle/>
          <a:p>
            <a:r>
              <a:rPr lang="en-US" b="1" dirty="0" err="1" smtClean="0">
                <a:solidFill>
                  <a:schemeClr val="tx1"/>
                </a:solidFill>
              </a:rPr>
              <a:t>Sewagram</a:t>
            </a:r>
            <a:r>
              <a:rPr lang="en-US" b="1" dirty="0" smtClean="0">
                <a:solidFill>
                  <a:schemeClr val="tx1"/>
                </a:solidFill>
              </a:rPr>
              <a:t> Ashram</a:t>
            </a:r>
            <a:endParaRPr lang="en-IN" b="1" dirty="0" smtClean="0">
              <a:solidFill>
                <a:schemeClr val="tx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Sabarmati-Ashram-8.jpg"/>
          <p:cNvPicPr>
            <a:picLocks noChangeAspect="1"/>
          </p:cNvPicPr>
          <p:nvPr/>
        </p:nvPicPr>
        <p:blipFill>
          <a:blip r:embed="rId3" cstate="print"/>
          <a:srcRect/>
          <a:stretch>
            <a:fillRect/>
          </a:stretch>
        </p:blipFill>
        <p:spPr bwMode="auto">
          <a:xfrm>
            <a:off x="0" y="0"/>
            <a:ext cx="9105900" cy="6858000"/>
          </a:xfrm>
          <a:prstGeom prst="rect">
            <a:avLst/>
          </a:prstGeom>
          <a:ln>
            <a:noFill/>
          </a:ln>
          <a:effectLst>
            <a:softEdge rad="112500"/>
          </a:effectLst>
        </p:spPr>
      </p:pic>
      <p:sp>
        <p:nvSpPr>
          <p:cNvPr id="4099" name="Rectangle 3"/>
          <p:cNvSpPr>
            <a:spLocks noGrp="1" noChangeArrowheads="1"/>
          </p:cNvSpPr>
          <p:nvPr>
            <p:ph type="subTitle" idx="1"/>
          </p:nvPr>
        </p:nvSpPr>
        <p:spPr>
          <a:xfrm>
            <a:off x="1676400" y="4999038"/>
            <a:ext cx="5867400" cy="990600"/>
          </a:xfrm>
          <a:solidFill>
            <a:schemeClr val="bg1">
              <a:lumMod val="85000"/>
            </a:schemeClr>
          </a:solidFill>
          <a:ln>
            <a:solidFill>
              <a:schemeClr val="tx1"/>
            </a:solidFill>
          </a:ln>
        </p:spPr>
        <p:txBody>
          <a:bodyPr/>
          <a:lstStyle/>
          <a:p>
            <a:pPr algn="ctr" eaLnBrk="1" hangingPunct="1">
              <a:defRPr/>
            </a:pPr>
            <a:r>
              <a:rPr lang="en-US" sz="2600" b="1" dirty="0" smtClean="0">
                <a:solidFill>
                  <a:schemeClr val="tx1"/>
                </a:solidFill>
              </a:rPr>
              <a:t>PHOENIX </a:t>
            </a:r>
            <a:r>
              <a:rPr lang="en-IN" sz="2600" b="1" dirty="0" smtClean="0">
                <a:solidFill>
                  <a:schemeClr val="tx1"/>
                </a:solidFill>
              </a:rPr>
              <a:t> AND  TOLSTOY </a:t>
            </a:r>
          </a:p>
          <a:p>
            <a:pPr algn="ctr" eaLnBrk="1" hangingPunct="1">
              <a:defRPr/>
            </a:pPr>
            <a:r>
              <a:rPr lang="en-US" sz="2600" b="1" dirty="0" smtClean="0">
                <a:solidFill>
                  <a:schemeClr val="tx1"/>
                </a:solidFill>
              </a:rPr>
              <a:t>SABARMATI  AND  SEWAGRAM </a:t>
            </a:r>
          </a:p>
        </p:txBody>
      </p:sp>
      <p:sp>
        <p:nvSpPr>
          <p:cNvPr id="8" name="TextBox 7"/>
          <p:cNvSpPr txBox="1"/>
          <p:nvPr/>
        </p:nvSpPr>
        <p:spPr>
          <a:xfrm>
            <a:off x="2438400" y="304800"/>
            <a:ext cx="4572000" cy="830263"/>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a:defRPr/>
            </a:pPr>
            <a:r>
              <a:rPr lang="en-US" sz="4800" b="1" dirty="0">
                <a:solidFill>
                  <a:schemeClr val="tx1">
                    <a:lumMod val="85000"/>
                    <a:lumOff val="15000"/>
                  </a:schemeClr>
                </a:solidFill>
                <a:latin typeface="+mj-lt"/>
              </a:rPr>
              <a:t> ASHRAMS</a:t>
            </a:r>
            <a:endParaRPr lang="en-IN" sz="4800" b="1" dirty="0">
              <a:solidFill>
                <a:schemeClr val="tx1">
                  <a:lumMod val="85000"/>
                  <a:lumOff val="15000"/>
                </a:schemeClr>
              </a:solidFill>
              <a:latin typeface="+mj-lt"/>
            </a:endParaRPr>
          </a:p>
        </p:txBody>
      </p:sp>
      <p:sp>
        <p:nvSpPr>
          <p:cNvPr id="5" name="TextBox 4"/>
          <p:cNvSpPr txBox="1"/>
          <p:nvPr/>
        </p:nvSpPr>
        <p:spPr>
          <a:xfrm>
            <a:off x="914400" y="6065838"/>
            <a:ext cx="7543800" cy="707886"/>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en-US" sz="2000" b="1" dirty="0"/>
              <a:t>Real </a:t>
            </a:r>
            <a:r>
              <a:rPr lang="en-US" sz="2000" b="1" dirty="0" smtClean="0"/>
              <a:t>life practical laboratory of community life, simple living and practicing peace and nonviolence  </a:t>
            </a:r>
            <a:endParaRPr lang="en-IN"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p:txBody>
          <a:bodyPr/>
          <a:lstStyle/>
          <a:p>
            <a:endParaRPr lang="en-IN"/>
          </a:p>
        </p:txBody>
      </p:sp>
      <p:pic>
        <p:nvPicPr>
          <p:cNvPr id="4099" name="Picture 3" descr="C:\Users\Ravi\Desktop\gandhi My life quote .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864"/>
          <a:stretch/>
        </p:blipFill>
        <p:spPr bwMode="auto">
          <a:xfrm>
            <a:off x="34105" y="0"/>
            <a:ext cx="9109895" cy="648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6" descr="I:\charkha.png"/>
          <p:cNvPicPr>
            <a:picLocks noChangeAspect="1" noChangeArrowheads="1"/>
          </p:cNvPicPr>
          <p:nvPr/>
        </p:nvPicPr>
        <p:blipFill>
          <a:blip r:embed="rId4" cstate="print">
            <a:lum bright="-20000"/>
          </a:blip>
          <a:srcRect/>
          <a:stretch>
            <a:fillRect/>
          </a:stretch>
        </p:blipFill>
        <p:spPr bwMode="auto">
          <a:xfrm>
            <a:off x="381000" y="6553200"/>
            <a:ext cx="4194175" cy="228600"/>
          </a:xfrm>
          <a:prstGeom prst="rect">
            <a:avLst/>
          </a:prstGeom>
          <a:noFill/>
          <a:ln w="9525">
            <a:noFill/>
            <a:miter lim="800000"/>
            <a:headEnd/>
            <a:tailEnd/>
          </a:ln>
        </p:spPr>
      </p:pic>
      <p:pic>
        <p:nvPicPr>
          <p:cNvPr id="11" name="Picture 6" descr="I:\charkha.png"/>
          <p:cNvPicPr>
            <a:picLocks noChangeAspect="1" noChangeArrowheads="1"/>
          </p:cNvPicPr>
          <p:nvPr/>
        </p:nvPicPr>
        <p:blipFill>
          <a:blip r:embed="rId4" cstate="print">
            <a:lum bright="-20000"/>
          </a:blip>
          <a:srcRect/>
          <a:stretch>
            <a:fillRect/>
          </a:stretch>
        </p:blipFill>
        <p:spPr bwMode="auto">
          <a:xfrm>
            <a:off x="4592638" y="6543675"/>
            <a:ext cx="4194175" cy="228600"/>
          </a:xfrm>
          <a:prstGeom prst="rect">
            <a:avLst/>
          </a:prstGeom>
          <a:noFill/>
          <a:ln w="9525">
            <a:noFill/>
            <a:miter lim="800000"/>
            <a:headEnd/>
            <a:tailEnd/>
          </a:ln>
        </p:spPr>
      </p:pic>
    </p:spTree>
    <p:extLst>
      <p:ext uri="{BB962C8B-B14F-4D97-AF65-F5344CB8AC3E}">
        <p14:creationId xmlns:p14="http://schemas.microsoft.com/office/powerpoint/2010/main" xmlns="" val="20868015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052" name="Picture 6" descr="I:\charkha.png"/>
          <p:cNvPicPr>
            <a:picLocks noChangeAspect="1" noChangeArrowheads="1"/>
          </p:cNvPicPr>
          <p:nvPr/>
        </p:nvPicPr>
        <p:blipFill>
          <a:blip r:embed="rId2" cstate="print">
            <a:lum bright="-20000"/>
          </a:blip>
          <a:srcRect/>
          <a:stretch>
            <a:fillRect/>
          </a:stretch>
        </p:blipFill>
        <p:spPr bwMode="auto">
          <a:xfrm>
            <a:off x="381000" y="6400800"/>
            <a:ext cx="4194175" cy="228600"/>
          </a:xfrm>
          <a:prstGeom prst="rect">
            <a:avLst/>
          </a:prstGeom>
          <a:noFill/>
          <a:ln w="9525">
            <a:noFill/>
            <a:miter lim="800000"/>
            <a:headEnd/>
            <a:tailEnd/>
          </a:ln>
        </p:spPr>
      </p:pic>
      <p:pic>
        <p:nvPicPr>
          <p:cNvPr id="2053" name="Picture 6" descr="I:\charkha.png"/>
          <p:cNvPicPr>
            <a:picLocks noChangeAspect="1" noChangeArrowheads="1"/>
          </p:cNvPicPr>
          <p:nvPr/>
        </p:nvPicPr>
        <p:blipFill>
          <a:blip r:embed="rId2" cstate="print">
            <a:lum bright="-20000"/>
          </a:blip>
          <a:srcRect/>
          <a:stretch>
            <a:fillRect/>
          </a:stretch>
        </p:blipFill>
        <p:spPr bwMode="auto">
          <a:xfrm>
            <a:off x="4587875" y="6391275"/>
            <a:ext cx="4194175" cy="228600"/>
          </a:xfrm>
          <a:prstGeom prst="rect">
            <a:avLst/>
          </a:prstGeom>
          <a:noFill/>
          <a:ln w="9525">
            <a:noFill/>
            <a:miter lim="800000"/>
            <a:headEnd/>
            <a:tailEnd/>
          </a:ln>
        </p:spPr>
      </p:pic>
      <p:sp>
        <p:nvSpPr>
          <p:cNvPr id="7" name="Title 6"/>
          <p:cNvSpPr>
            <a:spLocks noGrp="1"/>
          </p:cNvSpPr>
          <p:nvPr>
            <p:ph type="ctrTitle"/>
          </p:nvPr>
        </p:nvSpPr>
        <p:spPr>
          <a:xfrm>
            <a:off x="3989512" y="1442120"/>
            <a:ext cx="4392488" cy="4272880"/>
          </a:xfrm>
        </p:spPr>
        <p:style>
          <a:lnRef idx="1">
            <a:schemeClr val="dk1"/>
          </a:lnRef>
          <a:fillRef idx="2">
            <a:schemeClr val="dk1"/>
          </a:fillRef>
          <a:effectRef idx="1">
            <a:schemeClr val="dk1"/>
          </a:effectRef>
          <a:fontRef idx="minor">
            <a:schemeClr val="dk1"/>
          </a:fontRef>
        </p:style>
        <p:txBody>
          <a:bodyPr>
            <a:noAutofit/>
          </a:bodyPr>
          <a:lstStyle/>
          <a:p>
            <a:pPr algn="ctr"/>
            <a:r>
              <a:rPr lang="en-US" sz="6000" b="1" cap="none" dirty="0" smtClean="0">
                <a:ln w="1905"/>
                <a:solidFill>
                  <a:schemeClr val="tx1"/>
                </a:solidFill>
                <a:effectLst>
                  <a:innerShdw blurRad="69850" dist="43180" dir="5400000">
                    <a:srgbClr val="000000">
                      <a:alpha val="65000"/>
                    </a:srgbClr>
                  </a:innerShdw>
                </a:effectLst>
              </a:rPr>
              <a:t>‘</a:t>
            </a:r>
            <a:r>
              <a:rPr lang="en-US" sz="6000" b="1" i="1" cap="none" dirty="0" smtClean="0">
                <a:ln w="1905"/>
                <a:solidFill>
                  <a:schemeClr val="tx1"/>
                </a:solidFill>
                <a:effectLst>
                  <a:innerShdw blurRad="69850" dist="43180" dir="5400000">
                    <a:srgbClr val="000000">
                      <a:alpha val="65000"/>
                    </a:srgbClr>
                  </a:innerShdw>
                </a:effectLst>
              </a:rPr>
              <a:t>to utter as you think and to act as you utter.</a:t>
            </a:r>
            <a:r>
              <a:rPr lang="en-US" sz="6000" b="1" cap="none" dirty="0" smtClean="0">
                <a:ln w="1905"/>
                <a:solidFill>
                  <a:schemeClr val="tx1"/>
                </a:solidFill>
                <a:effectLst>
                  <a:innerShdw blurRad="69850" dist="43180" dir="5400000">
                    <a:srgbClr val="000000">
                      <a:alpha val="65000"/>
                    </a:srgbClr>
                  </a:innerShdw>
                </a:effectLst>
              </a:rPr>
              <a:t>’</a:t>
            </a:r>
            <a:endParaRPr lang="en-IN" sz="6000" b="1" cap="none" dirty="0">
              <a:ln w="1905"/>
              <a:solidFill>
                <a:schemeClr val="tx1"/>
              </a:solidFill>
              <a:effectLst>
                <a:innerShdw blurRad="69850" dist="43180" dir="5400000">
                  <a:srgbClr val="000000">
                    <a:alpha val="65000"/>
                  </a:srgbClr>
                </a:innerShdw>
              </a:effectLst>
            </a:endParaRPr>
          </a:p>
        </p:txBody>
      </p:sp>
      <p:pic>
        <p:nvPicPr>
          <p:cNvPr id="6" name="Picture 6" descr="gandhi1"/>
          <p:cNvPicPr>
            <a:picLocks noChangeAspect="1" noChangeArrowheads="1"/>
          </p:cNvPicPr>
          <p:nvPr/>
        </p:nvPicPr>
        <p:blipFill>
          <a:blip r:embed="rId3" cstate="print"/>
          <a:srcRect/>
          <a:stretch>
            <a:fillRect/>
          </a:stretch>
        </p:blipFill>
        <p:spPr bwMode="auto">
          <a:xfrm>
            <a:off x="611560" y="1111200"/>
            <a:ext cx="2991700" cy="4680000"/>
          </a:xfrm>
          <a:prstGeom prst="rect">
            <a:avLst/>
          </a:prstGeom>
          <a:noFill/>
          <a:ln w="9525">
            <a:noFill/>
            <a:miter lim="800000"/>
            <a:headEnd/>
            <a:tailEnd/>
          </a:ln>
        </p:spPr>
      </p:pic>
      <p:sp>
        <p:nvSpPr>
          <p:cNvPr id="8" name="Rectangle 7"/>
          <p:cNvSpPr/>
          <p:nvPr/>
        </p:nvSpPr>
        <p:spPr>
          <a:xfrm>
            <a:off x="381000" y="228600"/>
            <a:ext cx="8001000" cy="646331"/>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3600" b="1" dirty="0" smtClean="0"/>
              <a:t>Mahatma Gandhi's definition of Truth </a:t>
            </a:r>
            <a:endParaRPr lang="en-IN" sz="3600" b="1" dirty="0"/>
          </a:p>
        </p:txBody>
      </p:sp>
    </p:spTree>
    <p:extLst>
      <p:ext uri="{BB962C8B-B14F-4D97-AF65-F5344CB8AC3E}">
        <p14:creationId xmlns:p14="http://schemas.microsoft.com/office/powerpoint/2010/main" xmlns="" val="13560204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Content Placeholder 4" descr="Mahatma-Gandhi_30.jpg"/>
          <p:cNvPicPr>
            <a:picLocks noGrp="1" noChangeAspect="1"/>
          </p:cNvPicPr>
          <p:nvPr>
            <p:ph sz="half" idx="1"/>
          </p:nvPr>
        </p:nvPicPr>
        <p:blipFill>
          <a:blip r:embed="rId2" cstate="print"/>
          <a:srcRect/>
          <a:stretch>
            <a:fillRect/>
          </a:stretch>
        </p:blipFill>
        <p:spPr>
          <a:xfrm>
            <a:off x="304800" y="1447800"/>
            <a:ext cx="3638550" cy="3638550"/>
          </a:xfrm>
        </p:spPr>
      </p:pic>
      <p:sp>
        <p:nvSpPr>
          <p:cNvPr id="21507" name="Content Placeholder 3"/>
          <p:cNvSpPr>
            <a:spLocks noGrp="1"/>
          </p:cNvSpPr>
          <p:nvPr>
            <p:ph sz="half" idx="2"/>
          </p:nvPr>
        </p:nvSpPr>
        <p:spPr>
          <a:xfrm>
            <a:off x="3962400" y="838200"/>
            <a:ext cx="4876800" cy="5638800"/>
          </a:xfrm>
        </p:spPr>
        <p:txBody>
          <a:bodyPr/>
          <a:lstStyle/>
          <a:p>
            <a:pPr eaLnBrk="1" hangingPunct="1">
              <a:buFont typeface="Wingdings 2" pitchFamily="18" charset="2"/>
              <a:buNone/>
            </a:pPr>
            <a:r>
              <a:rPr lang="en-IN" sz="4000" dirty="0" smtClean="0">
                <a:solidFill>
                  <a:schemeClr val="tx1"/>
                </a:solidFill>
              </a:rPr>
              <a:t>  </a:t>
            </a:r>
            <a:r>
              <a:rPr lang="en-IN" sz="4400" dirty="0" smtClean="0">
                <a:solidFill>
                  <a:schemeClr val="tx1"/>
                </a:solidFill>
              </a:rPr>
              <a:t>"Non-violence and truth are inseparable and presuppose one another. Non-violence is the article of faith.“</a:t>
            </a:r>
          </a:p>
          <a:p>
            <a:pPr algn="r" eaLnBrk="1" hangingPunct="1">
              <a:buFont typeface="Wingdings 2" pitchFamily="18" charset="2"/>
              <a:buNone/>
            </a:pPr>
            <a:r>
              <a:rPr lang="en-IN" sz="4000" dirty="0" smtClean="0">
                <a:solidFill>
                  <a:schemeClr val="tx1"/>
                </a:solidFill>
              </a:rPr>
              <a:t>- </a:t>
            </a:r>
            <a:r>
              <a:rPr lang="en-IN" sz="4000" i="1" dirty="0" smtClean="0">
                <a:solidFill>
                  <a:schemeClr val="tx1"/>
                </a:solidFill>
              </a:rPr>
              <a:t>Mahatma Gandhi</a:t>
            </a:r>
            <a:endParaRPr lang="en-IN" sz="4000" dirty="0" smtClean="0">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686800" cy="4525962"/>
          </a:xfrm>
        </p:spPr>
        <p:txBody>
          <a:bodyPr/>
          <a:lstStyle/>
          <a:p>
            <a:pPr>
              <a:buNone/>
            </a:pPr>
            <a:r>
              <a:rPr lang="en-US" b="1" i="1" dirty="0" smtClean="0">
                <a:solidFill>
                  <a:schemeClr val="tx1"/>
                </a:solidFill>
              </a:rPr>
              <a:t>   ‘</a:t>
            </a:r>
            <a:r>
              <a:rPr lang="en-US" sz="2800" b="1" i="1" dirty="0" smtClean="0">
                <a:solidFill>
                  <a:schemeClr val="tx1"/>
                </a:solidFill>
              </a:rPr>
              <a:t>Non-violence is the greatest force man has been endowed with. Truth is the only goal he has. For God is none other than truth. But truth cannot be, never will be, and reached except through non-violence. That which distinguishes man from other animals is his capacity to be non-violent. And he fulfills his mission only to the extent that he is non-violent and no more. He has no doubt many other gifts. But if they do not sub serve that main purpose - the development of the spirit of non-violence in him –they but drag him down lower than the brute, a status from which he has just emerged. The cry for peace will be a cry in the wilderness, so long as the spirit of non-violence does not dominate millions of men and women.’ </a:t>
            </a:r>
          </a:p>
          <a:p>
            <a:pPr algn="ctr">
              <a:buNone/>
            </a:pPr>
            <a:r>
              <a:rPr lang="en-US" sz="2800" b="1" i="1" dirty="0" smtClean="0">
                <a:solidFill>
                  <a:schemeClr val="tx1"/>
                </a:solidFill>
              </a:rPr>
              <a:t>– Mahatma Gandhi</a:t>
            </a:r>
            <a:endParaRPr lang="en-IN" dirty="0" smtClean="0">
              <a:solidFill>
                <a:schemeClr val="tx1"/>
              </a:solidFill>
            </a:endParaRPr>
          </a:p>
          <a:p>
            <a:pPr>
              <a:buNone/>
            </a:pPr>
            <a:endParaRPr lang="en-IN" dirty="0">
              <a:solidFill>
                <a:schemeClr val="tx1"/>
              </a:solidFill>
            </a:endParaRPr>
          </a:p>
        </p:txBody>
      </p:sp>
      <p:pic>
        <p:nvPicPr>
          <p:cNvPr id="5" name="Picture 5" descr="L:\G1.png"/>
          <p:cNvPicPr>
            <a:picLocks noChangeAspect="1" noChangeArrowheads="1"/>
          </p:cNvPicPr>
          <p:nvPr/>
        </p:nvPicPr>
        <p:blipFill>
          <a:blip r:embed="rId2" cstate="print">
            <a:lum bright="10000"/>
          </a:blip>
          <a:srcRect/>
          <a:stretch>
            <a:fillRect/>
          </a:stretch>
        </p:blipFill>
        <p:spPr bwMode="auto">
          <a:xfrm>
            <a:off x="2438400" y="685800"/>
            <a:ext cx="4840288"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a:xfrm>
            <a:off x="228600" y="228600"/>
            <a:ext cx="8534400" cy="4525963"/>
          </a:xfrm>
        </p:spPr>
        <p:txBody>
          <a:bodyPr/>
          <a:lstStyle/>
          <a:p>
            <a:pPr algn="ctr">
              <a:buFont typeface="Wingdings 2" pitchFamily="18" charset="2"/>
              <a:buNone/>
            </a:pPr>
            <a:r>
              <a:rPr lang="en-IN" sz="3400" b="1" i="1" dirty="0" smtClean="0">
                <a:solidFill>
                  <a:schemeClr val="tx1"/>
                </a:solidFill>
              </a:rPr>
              <a:t>   ‘Non-violence is the law of our species as violence is the law of the brute. The spirit lies dormant in the brute and he knows no law but the law but of physical might. The dignity of man requires obedience to a high law -that of the spirit, it is the law of love that rules the mankind. Had violence i.e. hate ruled us, we should have become extinct long ago. Mankind has to get out of violence only through non-violence. Hatred can be only overcome by love.’            </a:t>
            </a:r>
          </a:p>
          <a:p>
            <a:pPr algn="ctr">
              <a:buFont typeface="Wingdings 2" pitchFamily="18" charset="2"/>
              <a:buNone/>
            </a:pPr>
            <a:r>
              <a:rPr lang="en-IN" sz="3400" b="1" i="1" dirty="0" smtClean="0">
                <a:solidFill>
                  <a:schemeClr val="tx1"/>
                </a:solidFill>
              </a:rPr>
              <a:t>- Mahatma Gandhi</a:t>
            </a:r>
            <a:endParaRPr lang="en-IN" sz="3400" b="1" dirty="0" smtClean="0">
              <a:solidFill>
                <a:schemeClr val="tx1"/>
              </a:solidFill>
            </a:endParaRPr>
          </a:p>
          <a:p>
            <a:endParaRPr lang="en-IN" sz="3400" b="1" dirty="0" smtClean="0">
              <a:solidFill>
                <a:schemeClr val="tx1"/>
              </a:solidFill>
            </a:endParaRPr>
          </a:p>
        </p:txBody>
      </p:sp>
      <p:pic>
        <p:nvPicPr>
          <p:cNvPr id="45059" name="Picture 5" descr="L:\G1.png"/>
          <p:cNvPicPr>
            <a:picLocks noChangeAspect="1" noChangeArrowheads="1"/>
          </p:cNvPicPr>
          <p:nvPr/>
        </p:nvPicPr>
        <p:blipFill>
          <a:blip r:embed="rId2" cstate="print">
            <a:lum bright="10000"/>
          </a:blip>
          <a:srcRect/>
          <a:stretch>
            <a:fillRect/>
          </a:stretch>
        </p:blipFill>
        <p:spPr bwMode="auto">
          <a:xfrm>
            <a:off x="2438400" y="685800"/>
            <a:ext cx="4840288"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New folder\gandhi _sta.png">
            <a:hlinkClick r:id="rId2" action="ppaction://hlinkfile"/>
          </p:cNvPr>
          <p:cNvPicPr>
            <a:picLocks noChangeAspect="1" noChangeArrowheads="1"/>
          </p:cNvPicPr>
          <p:nvPr/>
        </p:nvPicPr>
        <p:blipFill>
          <a:blip r:embed="rId3" cstate="print"/>
          <a:srcRect b="15333"/>
          <a:stretch>
            <a:fillRect/>
          </a:stretch>
        </p:blipFill>
        <p:spPr bwMode="auto">
          <a:xfrm>
            <a:off x="304800" y="0"/>
            <a:ext cx="8305800" cy="6848364"/>
          </a:xfrm>
          <a:prstGeom prst="rect">
            <a:avLst/>
          </a:prstGeom>
          <a:noFill/>
        </p:spPr>
      </p:pic>
      <p:sp>
        <p:nvSpPr>
          <p:cNvPr id="3" name="Content Placeholder 2"/>
          <p:cNvSpPr>
            <a:spLocks noGrp="1"/>
          </p:cNvSpPr>
          <p:nvPr>
            <p:ph idx="1"/>
          </p:nvPr>
        </p:nvSpPr>
        <p:spPr>
          <a:xfrm>
            <a:off x="304800" y="2514600"/>
            <a:ext cx="8229600" cy="2667000"/>
          </a:xfrm>
        </p:spPr>
        <p:txBody>
          <a:bodyPr/>
          <a:lstStyle/>
          <a:p>
            <a:pPr algn="ctr">
              <a:buNone/>
            </a:pP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Remembering   </a:t>
            </a:r>
          </a:p>
          <a:p>
            <a:pPr algn="ctr">
              <a:buNone/>
            </a:pPr>
            <a: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Mahatma Gandhi on his 147</a:t>
            </a:r>
            <a:r>
              <a:rPr lang="en-US" sz="48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a:t>
            </a:r>
            <a: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Birth Anniversary and International Day of Non Violence 2016</a:t>
            </a:r>
            <a:endParaRPr lang="en-IN"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4" name="Picture 6" descr="charkha"/>
          <p:cNvPicPr>
            <a:picLocks noChangeAspect="1" noChangeArrowheads="1"/>
          </p:cNvPicPr>
          <p:nvPr/>
        </p:nvPicPr>
        <p:blipFill>
          <a:blip r:embed="rId4" cstate="print"/>
          <a:srcRect/>
          <a:stretch>
            <a:fillRect/>
          </a:stretch>
        </p:blipFill>
        <p:spPr bwMode="auto">
          <a:xfrm>
            <a:off x="314325" y="6413500"/>
            <a:ext cx="3370263" cy="180975"/>
          </a:xfrm>
          <a:prstGeom prst="rect">
            <a:avLst/>
          </a:prstGeom>
          <a:noFill/>
          <a:ln w="9525">
            <a:noFill/>
            <a:miter lim="800000"/>
            <a:headEnd/>
            <a:tailEnd/>
          </a:ln>
        </p:spPr>
      </p:pic>
      <p:pic>
        <p:nvPicPr>
          <p:cNvPr id="5" name="Picture 6" descr="charkha"/>
          <p:cNvPicPr>
            <a:picLocks noChangeAspect="1" noChangeArrowheads="1"/>
          </p:cNvPicPr>
          <p:nvPr/>
        </p:nvPicPr>
        <p:blipFill>
          <a:blip r:embed="rId4" cstate="print"/>
          <a:srcRect/>
          <a:stretch>
            <a:fillRect/>
          </a:stretch>
        </p:blipFill>
        <p:spPr bwMode="auto">
          <a:xfrm>
            <a:off x="2971800" y="6400800"/>
            <a:ext cx="3370263" cy="180975"/>
          </a:xfrm>
          <a:prstGeom prst="rect">
            <a:avLst/>
          </a:prstGeom>
          <a:noFill/>
          <a:ln w="9525">
            <a:noFill/>
            <a:miter lim="800000"/>
            <a:headEnd/>
            <a:tailEnd/>
          </a:ln>
        </p:spPr>
      </p:pic>
      <p:pic>
        <p:nvPicPr>
          <p:cNvPr id="6" name="Picture 7" descr="charkha"/>
          <p:cNvPicPr>
            <a:picLocks noChangeAspect="1" noChangeArrowheads="1"/>
          </p:cNvPicPr>
          <p:nvPr/>
        </p:nvPicPr>
        <p:blipFill>
          <a:blip r:embed="rId4" cstate="print"/>
          <a:srcRect/>
          <a:stretch>
            <a:fillRect/>
          </a:stretch>
        </p:blipFill>
        <p:spPr bwMode="auto">
          <a:xfrm>
            <a:off x="5621338" y="6400800"/>
            <a:ext cx="3370262" cy="18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38200" y="2971800"/>
            <a:ext cx="7405688" cy="1471613"/>
          </a:xfrm>
        </p:spPr>
        <p:txBody>
          <a:bodyPr rtlCol="0">
            <a:noAutofit/>
          </a:bodyPr>
          <a:lstStyle/>
          <a:p>
            <a:pPr algn="ctr" eaLnBrk="1" fontAlgn="auto" hangingPunct="1">
              <a:spcAft>
                <a:spcPts val="0"/>
              </a:spcAft>
              <a:defRPr/>
            </a:pPr>
            <a:r>
              <a:rPr lang="en-IN" b="1" cap="none" dirty="0" smtClean="0">
                <a:ln w="1905"/>
                <a:solidFill>
                  <a:schemeClr val="tx1"/>
                </a:solidFill>
                <a:effectLst>
                  <a:innerShdw blurRad="69850" dist="43180" dir="5400000">
                    <a:srgbClr val="000000">
                      <a:alpha val="65000"/>
                    </a:srgbClr>
                  </a:innerShdw>
                </a:effectLst>
              </a:rPr>
              <a:t>Mahatma Gandhi </a:t>
            </a:r>
            <a:br>
              <a:rPr lang="en-IN" b="1" cap="none" dirty="0" smtClean="0">
                <a:ln w="1905"/>
                <a:solidFill>
                  <a:schemeClr val="tx1"/>
                </a:solidFill>
                <a:effectLst>
                  <a:innerShdw blurRad="69850" dist="43180" dir="5400000">
                    <a:srgbClr val="000000">
                      <a:alpha val="65000"/>
                    </a:srgbClr>
                  </a:innerShdw>
                </a:effectLst>
              </a:rPr>
            </a:br>
            <a:r>
              <a:rPr lang="en-IN" b="1" cap="none" dirty="0" smtClean="0">
                <a:ln w="1905"/>
                <a:solidFill>
                  <a:schemeClr val="tx1"/>
                </a:solidFill>
                <a:effectLst>
                  <a:innerShdw blurRad="69850" dist="43180" dir="5400000">
                    <a:srgbClr val="000000">
                      <a:alpha val="65000"/>
                    </a:srgbClr>
                  </a:innerShdw>
                </a:effectLst>
              </a:rPr>
              <a:t>has reassured us saying, </a:t>
            </a:r>
            <a:br>
              <a:rPr lang="en-IN" b="1" cap="none" dirty="0" smtClean="0">
                <a:ln w="1905"/>
                <a:solidFill>
                  <a:schemeClr val="tx1"/>
                </a:solidFill>
                <a:effectLst>
                  <a:innerShdw blurRad="69850" dist="43180" dir="5400000">
                    <a:srgbClr val="000000">
                      <a:alpha val="65000"/>
                    </a:srgbClr>
                  </a:innerShdw>
                </a:effectLst>
              </a:rPr>
            </a:br>
            <a:r>
              <a:rPr lang="en-IN" sz="3000" b="1" i="1" cap="none" dirty="0" smtClean="0">
                <a:ln w="1905"/>
                <a:solidFill>
                  <a:schemeClr val="tx1"/>
                </a:solidFill>
                <a:effectLst>
                  <a:innerShdw blurRad="69850" dist="43180" dir="5400000">
                    <a:srgbClr val="000000">
                      <a:alpha val="65000"/>
                    </a:srgbClr>
                  </a:innerShdw>
                </a:effectLst>
              </a:rPr>
              <a:t>‘I am not going to keep quite even after I die, I will proclaim my faith even in death and speak from the grave’ </a:t>
            </a:r>
            <a:r>
              <a:rPr lang="en-IN" sz="3200" b="1" i="1" cap="none" dirty="0" smtClean="0">
                <a:ln w="1905"/>
                <a:solidFill>
                  <a:schemeClr val="tx1"/>
                </a:solidFill>
                <a:effectLst>
                  <a:innerShdw blurRad="69850" dist="43180" dir="5400000">
                    <a:srgbClr val="000000">
                      <a:alpha val="65000"/>
                    </a:srgbClr>
                  </a:innerShdw>
                </a:effectLst>
              </a:rPr>
              <a:t/>
            </a:r>
            <a:br>
              <a:rPr lang="en-IN" sz="3200" b="1" i="1" cap="none" dirty="0" smtClean="0">
                <a:ln w="1905"/>
                <a:solidFill>
                  <a:schemeClr val="tx1"/>
                </a:solidFill>
                <a:effectLst>
                  <a:innerShdw blurRad="69850" dist="43180" dir="5400000">
                    <a:srgbClr val="000000">
                      <a:alpha val="65000"/>
                    </a:srgbClr>
                  </a:innerShdw>
                </a:effectLst>
              </a:rPr>
            </a:br>
            <a:endParaRPr lang="en-IN" sz="4000" b="1" i="1" cap="none" dirty="0">
              <a:ln w="1905"/>
              <a:solidFill>
                <a:schemeClr val="tx1"/>
              </a:solidFill>
              <a:effectLst>
                <a:innerShdw blurRad="69850" dist="43180" dir="5400000">
                  <a:srgbClr val="000000">
                    <a:alpha val="65000"/>
                  </a:srgbClr>
                </a:innerShdw>
              </a:effectLst>
            </a:endParaRPr>
          </a:p>
        </p:txBody>
      </p:sp>
      <p:pic>
        <p:nvPicPr>
          <p:cNvPr id="18435" name="Picture 6" descr="I:\charkha.png"/>
          <p:cNvPicPr>
            <a:picLocks noChangeAspect="1" noChangeArrowheads="1"/>
          </p:cNvPicPr>
          <p:nvPr/>
        </p:nvPicPr>
        <p:blipFill>
          <a:blip r:embed="rId2" cstate="print">
            <a:lum bright="-20000"/>
          </a:blip>
          <a:srcRect/>
          <a:stretch>
            <a:fillRect/>
          </a:stretch>
        </p:blipFill>
        <p:spPr bwMode="auto">
          <a:xfrm>
            <a:off x="381000" y="6400800"/>
            <a:ext cx="4194175" cy="228600"/>
          </a:xfrm>
          <a:prstGeom prst="rect">
            <a:avLst/>
          </a:prstGeom>
          <a:noFill/>
          <a:ln w="9525">
            <a:noFill/>
            <a:miter lim="800000"/>
            <a:headEnd/>
            <a:tailEnd/>
          </a:ln>
        </p:spPr>
      </p:pic>
      <p:pic>
        <p:nvPicPr>
          <p:cNvPr id="18436" name="Picture 6" descr="I:\charkha.png"/>
          <p:cNvPicPr>
            <a:picLocks noChangeAspect="1" noChangeArrowheads="1"/>
          </p:cNvPicPr>
          <p:nvPr/>
        </p:nvPicPr>
        <p:blipFill>
          <a:blip r:embed="rId2" cstate="print">
            <a:lum bright="-20000"/>
          </a:blip>
          <a:srcRect/>
          <a:stretch>
            <a:fillRect/>
          </a:stretch>
        </p:blipFill>
        <p:spPr bwMode="auto">
          <a:xfrm>
            <a:off x="4592638" y="6391275"/>
            <a:ext cx="4194175" cy="228600"/>
          </a:xfrm>
          <a:prstGeom prst="rect">
            <a:avLst/>
          </a:prstGeom>
          <a:noFill/>
          <a:ln w="9525">
            <a:noFill/>
            <a:miter lim="800000"/>
            <a:headEnd/>
            <a:tailEnd/>
          </a:ln>
        </p:spPr>
      </p:pic>
      <p:pic>
        <p:nvPicPr>
          <p:cNvPr id="19461" name="Picture 5" descr="3..png"/>
          <p:cNvPicPr>
            <a:picLocks noChangeAspect="1"/>
          </p:cNvPicPr>
          <p:nvPr/>
        </p:nvPicPr>
        <p:blipFill>
          <a:blip r:embed="rId3" cstate="print"/>
          <a:srcRect/>
          <a:stretch>
            <a:fillRect/>
          </a:stretch>
        </p:blipFill>
        <p:spPr bwMode="auto">
          <a:xfrm>
            <a:off x="3234151" y="182562"/>
            <a:ext cx="2557049"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I:\charkha.png"/>
          <p:cNvPicPr>
            <a:picLocks noChangeAspect="1" noChangeArrowheads="1"/>
          </p:cNvPicPr>
          <p:nvPr/>
        </p:nvPicPr>
        <p:blipFill>
          <a:blip r:embed="rId2" cstate="print">
            <a:lum bright="-20000"/>
          </a:blip>
          <a:srcRect/>
          <a:stretch>
            <a:fillRect/>
          </a:stretch>
        </p:blipFill>
        <p:spPr bwMode="auto">
          <a:xfrm>
            <a:off x="381000" y="6400800"/>
            <a:ext cx="4194175" cy="228600"/>
          </a:xfrm>
          <a:prstGeom prst="rect">
            <a:avLst/>
          </a:prstGeom>
          <a:noFill/>
          <a:ln w="9525">
            <a:noFill/>
            <a:miter lim="800000"/>
            <a:headEnd/>
            <a:tailEnd/>
          </a:ln>
        </p:spPr>
      </p:pic>
      <p:pic>
        <p:nvPicPr>
          <p:cNvPr id="7" name="Picture 6" descr="I:\charkha.png"/>
          <p:cNvPicPr>
            <a:picLocks noChangeAspect="1" noChangeArrowheads="1"/>
          </p:cNvPicPr>
          <p:nvPr/>
        </p:nvPicPr>
        <p:blipFill>
          <a:blip r:embed="rId2" cstate="print">
            <a:lum bright="-20000"/>
          </a:blip>
          <a:srcRect/>
          <a:stretch>
            <a:fillRect/>
          </a:stretch>
        </p:blipFill>
        <p:spPr bwMode="auto">
          <a:xfrm>
            <a:off x="4592638" y="6391275"/>
            <a:ext cx="4194175" cy="228600"/>
          </a:xfrm>
          <a:prstGeom prst="rect">
            <a:avLst/>
          </a:prstGeom>
          <a:noFill/>
          <a:ln w="9525">
            <a:noFill/>
            <a:miter lim="800000"/>
            <a:headEnd/>
            <a:tailEnd/>
          </a:ln>
        </p:spPr>
      </p:pic>
      <p:pic>
        <p:nvPicPr>
          <p:cNvPr id="8" name="Picture 7" descr="3.png"/>
          <p:cNvPicPr>
            <a:picLocks noChangeAspect="1"/>
          </p:cNvPicPr>
          <p:nvPr/>
        </p:nvPicPr>
        <p:blipFill>
          <a:blip r:embed="rId3" cstate="print"/>
          <a:stretch>
            <a:fillRect/>
          </a:stretch>
        </p:blipFill>
        <p:spPr>
          <a:xfrm>
            <a:off x="6705600" y="304800"/>
            <a:ext cx="2333330" cy="5943600"/>
          </a:xfrm>
          <a:prstGeom prst="rect">
            <a:avLst/>
          </a:prstGeom>
        </p:spPr>
      </p:pic>
      <p:sp>
        <p:nvSpPr>
          <p:cNvPr id="9" name="TextBox 8"/>
          <p:cNvSpPr txBox="1"/>
          <p:nvPr/>
        </p:nvSpPr>
        <p:spPr>
          <a:xfrm>
            <a:off x="304800" y="228600"/>
            <a:ext cx="6858000" cy="6524863"/>
          </a:xfrm>
          <a:prstGeom prst="rect">
            <a:avLst/>
          </a:prstGeom>
          <a:noFill/>
        </p:spPr>
        <p:txBody>
          <a:bodyPr wrap="square" rtlCol="0">
            <a:spAutoFit/>
          </a:bodyPr>
          <a:lstStyle/>
          <a:p>
            <a:r>
              <a:rPr lang="en-US" sz="3800" i="1" dirty="0" smtClean="0">
                <a:latin typeface="Gill Sans MT" pitchFamily="34" charset="0"/>
              </a:rPr>
              <a:t>‘</a:t>
            </a:r>
            <a:r>
              <a:rPr lang="en-IN" sz="3800" i="1" dirty="0" smtClean="0">
                <a:latin typeface="Gill Sans MT" pitchFamily="34" charset="0"/>
              </a:rPr>
              <a:t>What was this faith that he wished to proclaim from the grave? </a:t>
            </a:r>
          </a:p>
          <a:p>
            <a:r>
              <a:rPr lang="en-IN" sz="3800" i="1" dirty="0" smtClean="0">
                <a:latin typeface="Gill Sans MT" pitchFamily="34" charset="0"/>
              </a:rPr>
              <a:t>‘It was faith in Truth; that was GOD. It was faith in the goodness of all, as all are capable of truth. It was faith in the history of mankind, it was faith that despite the falls and upheavals it moved towards goodness, because Truth, that is God is also auspicious.’                      		      </a:t>
            </a:r>
            <a:endParaRPr lang="en-IN" sz="3800" dirty="0">
              <a:latin typeface="Gill Sans MT"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Box 6"/>
          <p:cNvSpPr txBox="1">
            <a:spLocks noChangeArrowheads="1"/>
          </p:cNvSpPr>
          <p:nvPr/>
        </p:nvSpPr>
        <p:spPr bwMode="auto">
          <a:xfrm>
            <a:off x="304800" y="3125212"/>
            <a:ext cx="8458200" cy="3046988"/>
          </a:xfrm>
          <a:prstGeom prst="rect">
            <a:avLst/>
          </a:prstGeom>
          <a:noFill/>
          <a:ln w="9525">
            <a:noFill/>
            <a:miter lim="800000"/>
            <a:headEnd/>
            <a:tailEnd/>
          </a:ln>
        </p:spPr>
        <p:txBody>
          <a:bodyPr>
            <a:spAutoFit/>
          </a:bodyPr>
          <a:lstStyle/>
          <a:p>
            <a:pPr algn="ctr"/>
            <a:r>
              <a:rPr lang="en-US" sz="3200" b="1" dirty="0" smtClean="0"/>
              <a:t>68 years </a:t>
            </a:r>
            <a:r>
              <a:rPr lang="en-US" sz="3200" b="1" dirty="0"/>
              <a:t>after violence brought his life to an abrupt end; it is a life worth revisiting. Mahatma Gandhi’s life reminds us that the peace is a positive force and that it can still move the human race away from darkness towards light </a:t>
            </a:r>
            <a:endParaRPr lang="en-IN" sz="3200" b="1" dirty="0"/>
          </a:p>
        </p:txBody>
      </p:sp>
      <p:pic>
        <p:nvPicPr>
          <p:cNvPr id="1027" name="Picture 3" descr="F:\Mahatma Gandhi\Gandhi Lecture (Lenovo) 2011\Gandhi ji photo HR\G11.jpg"/>
          <p:cNvPicPr>
            <a:picLocks noChangeAspect="1" noChangeArrowheads="1"/>
          </p:cNvPicPr>
          <p:nvPr/>
        </p:nvPicPr>
        <p:blipFill>
          <a:blip r:embed="rId2" cstate="print"/>
          <a:srcRect/>
          <a:stretch>
            <a:fillRect/>
          </a:stretch>
        </p:blipFill>
        <p:spPr bwMode="auto">
          <a:xfrm>
            <a:off x="3200400" y="228600"/>
            <a:ext cx="2365829" cy="2880000"/>
          </a:xfrm>
          <a:prstGeom prst="rect">
            <a:avLst/>
          </a:prstGeom>
          <a:noFill/>
        </p:spPr>
      </p:pic>
      <p:pic>
        <p:nvPicPr>
          <p:cNvPr id="7" name="Picture 6" descr="I:\charkha.png"/>
          <p:cNvPicPr>
            <a:picLocks noChangeAspect="1" noChangeArrowheads="1"/>
          </p:cNvPicPr>
          <p:nvPr/>
        </p:nvPicPr>
        <p:blipFill>
          <a:blip r:embed="rId3" cstate="print">
            <a:lum bright="-20000"/>
          </a:blip>
          <a:srcRect/>
          <a:stretch>
            <a:fillRect/>
          </a:stretch>
        </p:blipFill>
        <p:spPr bwMode="auto">
          <a:xfrm>
            <a:off x="381000" y="6400800"/>
            <a:ext cx="4194175" cy="228600"/>
          </a:xfrm>
          <a:prstGeom prst="rect">
            <a:avLst/>
          </a:prstGeom>
          <a:noFill/>
          <a:ln w="9525">
            <a:noFill/>
            <a:miter lim="800000"/>
            <a:headEnd/>
            <a:tailEnd/>
          </a:ln>
        </p:spPr>
      </p:pic>
      <p:pic>
        <p:nvPicPr>
          <p:cNvPr id="8" name="Picture 6" descr="I:\charkha.png"/>
          <p:cNvPicPr>
            <a:picLocks noChangeAspect="1" noChangeArrowheads="1"/>
          </p:cNvPicPr>
          <p:nvPr/>
        </p:nvPicPr>
        <p:blipFill>
          <a:blip r:embed="rId3" cstate="print">
            <a:lum bright="-20000"/>
          </a:blip>
          <a:srcRect/>
          <a:stretch>
            <a:fillRect/>
          </a:stretch>
        </p:blipFill>
        <p:spPr bwMode="auto">
          <a:xfrm>
            <a:off x="4592638" y="6391275"/>
            <a:ext cx="4194175" cy="22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7" name="Rectangle 3"/>
          <p:cNvSpPr>
            <a:spLocks noGrp="1" noChangeArrowheads="1"/>
          </p:cNvSpPr>
          <p:nvPr>
            <p:ph type="subTitle" idx="1"/>
          </p:nvPr>
        </p:nvSpPr>
        <p:spPr>
          <a:xfrm>
            <a:off x="5181600" y="5105400"/>
            <a:ext cx="3581400" cy="609600"/>
          </a:xfrm>
        </p:spPr>
        <p:txBody>
          <a:bodyPr/>
          <a:lstStyle/>
          <a:p>
            <a:pPr algn="r" eaLnBrk="1" hangingPunct="1">
              <a:defRPr/>
            </a:pPr>
            <a:r>
              <a:rPr lang="en-US" sz="2800" dirty="0" smtClean="0">
                <a:solidFill>
                  <a:schemeClr val="tx1"/>
                </a:solidFill>
              </a:rPr>
              <a:t>-    Mahatma Gandhi</a:t>
            </a:r>
          </a:p>
        </p:txBody>
      </p:sp>
      <p:sp>
        <p:nvSpPr>
          <p:cNvPr id="11267" name="Rectangle 4"/>
          <p:cNvSpPr>
            <a:spLocks noChangeArrowheads="1"/>
          </p:cNvSpPr>
          <p:nvPr/>
        </p:nvSpPr>
        <p:spPr bwMode="auto">
          <a:xfrm>
            <a:off x="762000" y="3659187"/>
            <a:ext cx="7620000" cy="1569660"/>
          </a:xfrm>
          <a:prstGeom prst="rect">
            <a:avLst/>
          </a:prstGeom>
          <a:noFill/>
          <a:ln w="9525">
            <a:noFill/>
            <a:miter lim="800000"/>
            <a:headEnd/>
            <a:tailEnd/>
          </a:ln>
        </p:spPr>
        <p:txBody>
          <a:bodyPr>
            <a:spAutoFit/>
          </a:bodyPr>
          <a:lstStyle/>
          <a:p>
            <a:r>
              <a:rPr lang="en-US" sz="4800" dirty="0">
                <a:latin typeface="Gill Sans MT" pitchFamily="34" charset="0"/>
                <a:cs typeface="Arial" charset="0"/>
              </a:rPr>
              <a:t>‘We must become the change we want to see in the world.’</a:t>
            </a:r>
            <a:endParaRPr lang="en-IN" sz="4800" dirty="0">
              <a:latin typeface="Gill Sans MT" pitchFamily="34" charset="0"/>
            </a:endParaRPr>
          </a:p>
        </p:txBody>
      </p:sp>
      <p:pic>
        <p:nvPicPr>
          <p:cNvPr id="11268" name="Picture 10" descr="gandhi 3 "/>
          <p:cNvPicPr>
            <a:picLocks noChangeAspect="1" noChangeArrowheads="1"/>
          </p:cNvPicPr>
          <p:nvPr/>
        </p:nvPicPr>
        <p:blipFill>
          <a:blip r:embed="rId2" cstate="print"/>
          <a:srcRect/>
          <a:stretch>
            <a:fillRect/>
          </a:stretch>
        </p:blipFill>
        <p:spPr bwMode="auto">
          <a:xfrm>
            <a:off x="1676400" y="625475"/>
            <a:ext cx="5573713" cy="2879725"/>
          </a:xfrm>
          <a:prstGeom prst="rect">
            <a:avLst/>
          </a:prstGeom>
          <a:noFill/>
          <a:ln w="9525">
            <a:noFill/>
            <a:miter lim="800000"/>
            <a:headEnd/>
            <a:tailEnd/>
          </a:ln>
        </p:spPr>
      </p:pic>
      <p:pic>
        <p:nvPicPr>
          <p:cNvPr id="5" name="Picture 6" descr="I:\charkha.png"/>
          <p:cNvPicPr>
            <a:picLocks noChangeAspect="1" noChangeArrowheads="1"/>
          </p:cNvPicPr>
          <p:nvPr/>
        </p:nvPicPr>
        <p:blipFill>
          <a:blip r:embed="rId3" cstate="print">
            <a:lum bright="-20000"/>
          </a:blip>
          <a:srcRect/>
          <a:stretch>
            <a:fillRect/>
          </a:stretch>
        </p:blipFill>
        <p:spPr bwMode="auto">
          <a:xfrm>
            <a:off x="381000" y="6400800"/>
            <a:ext cx="4194175" cy="228600"/>
          </a:xfrm>
          <a:prstGeom prst="rect">
            <a:avLst/>
          </a:prstGeom>
          <a:noFill/>
          <a:ln w="9525">
            <a:noFill/>
            <a:miter lim="800000"/>
            <a:headEnd/>
            <a:tailEnd/>
          </a:ln>
        </p:spPr>
      </p:pic>
      <p:pic>
        <p:nvPicPr>
          <p:cNvPr id="6" name="Picture 6" descr="I:\charkha.png"/>
          <p:cNvPicPr>
            <a:picLocks noChangeAspect="1" noChangeArrowheads="1"/>
          </p:cNvPicPr>
          <p:nvPr/>
        </p:nvPicPr>
        <p:blipFill>
          <a:blip r:embed="rId3" cstate="print">
            <a:lum bright="-20000"/>
          </a:blip>
          <a:srcRect/>
          <a:stretch>
            <a:fillRect/>
          </a:stretch>
        </p:blipFill>
        <p:spPr bwMode="auto">
          <a:xfrm>
            <a:off x="4592638" y="6391275"/>
            <a:ext cx="4194175" cy="22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7" name="Picture 9" descr="Copy of G36 "/>
          <p:cNvPicPr>
            <a:picLocks noChangeAspect="1" noChangeArrowheads="1"/>
          </p:cNvPicPr>
          <p:nvPr/>
        </p:nvPicPr>
        <p:blipFill>
          <a:blip r:embed="rId2" cstate="print"/>
          <a:srcRect/>
          <a:stretch>
            <a:fillRect/>
          </a:stretch>
        </p:blipFill>
        <p:spPr bwMode="auto">
          <a:xfrm>
            <a:off x="6477000" y="914400"/>
            <a:ext cx="2461961" cy="4500000"/>
          </a:xfrm>
          <a:prstGeom prst="rect">
            <a:avLst/>
          </a:prstGeom>
          <a:noFill/>
          <a:ln w="9525">
            <a:noFill/>
            <a:miter lim="800000"/>
            <a:headEnd/>
            <a:tailEnd/>
          </a:ln>
        </p:spPr>
      </p:pic>
      <p:pic>
        <p:nvPicPr>
          <p:cNvPr id="11268" name="Picture 6" descr="charkha"/>
          <p:cNvPicPr>
            <a:picLocks noChangeAspect="1" noChangeArrowheads="1"/>
          </p:cNvPicPr>
          <p:nvPr/>
        </p:nvPicPr>
        <p:blipFill>
          <a:blip r:embed="rId3" cstate="print"/>
          <a:srcRect/>
          <a:stretch>
            <a:fillRect/>
          </a:stretch>
        </p:blipFill>
        <p:spPr bwMode="auto">
          <a:xfrm>
            <a:off x="228600" y="6518275"/>
            <a:ext cx="3370263" cy="180975"/>
          </a:xfrm>
          <a:prstGeom prst="rect">
            <a:avLst/>
          </a:prstGeom>
          <a:noFill/>
          <a:ln w="9525">
            <a:noFill/>
            <a:miter lim="800000"/>
            <a:headEnd/>
            <a:tailEnd/>
          </a:ln>
        </p:spPr>
      </p:pic>
      <p:pic>
        <p:nvPicPr>
          <p:cNvPr id="11269" name="Picture 6" descr="charkha"/>
          <p:cNvPicPr>
            <a:picLocks noChangeAspect="1" noChangeArrowheads="1"/>
          </p:cNvPicPr>
          <p:nvPr/>
        </p:nvPicPr>
        <p:blipFill>
          <a:blip r:embed="rId3" cstate="print"/>
          <a:srcRect/>
          <a:stretch>
            <a:fillRect/>
          </a:stretch>
        </p:blipFill>
        <p:spPr bwMode="auto">
          <a:xfrm>
            <a:off x="2886075" y="6505575"/>
            <a:ext cx="3370263" cy="180975"/>
          </a:xfrm>
          <a:prstGeom prst="rect">
            <a:avLst/>
          </a:prstGeom>
          <a:noFill/>
          <a:ln w="9525">
            <a:noFill/>
            <a:miter lim="800000"/>
            <a:headEnd/>
            <a:tailEnd/>
          </a:ln>
        </p:spPr>
      </p:pic>
      <p:pic>
        <p:nvPicPr>
          <p:cNvPr id="11270" name="Picture 7" descr="charkha"/>
          <p:cNvPicPr>
            <a:picLocks noChangeAspect="1" noChangeArrowheads="1"/>
          </p:cNvPicPr>
          <p:nvPr/>
        </p:nvPicPr>
        <p:blipFill>
          <a:blip r:embed="rId3" cstate="print"/>
          <a:srcRect/>
          <a:stretch>
            <a:fillRect/>
          </a:stretch>
        </p:blipFill>
        <p:spPr bwMode="auto">
          <a:xfrm>
            <a:off x="5535613" y="6505575"/>
            <a:ext cx="3370262" cy="180975"/>
          </a:xfrm>
          <a:prstGeom prst="rect">
            <a:avLst/>
          </a:prstGeom>
          <a:noFill/>
          <a:ln w="9525">
            <a:noFill/>
            <a:miter lim="800000"/>
            <a:headEnd/>
            <a:tailEnd/>
          </a:ln>
        </p:spPr>
      </p:pic>
      <p:sp>
        <p:nvSpPr>
          <p:cNvPr id="2" name="Rectangle 4"/>
          <p:cNvSpPr>
            <a:spLocks noChangeArrowheads="1"/>
          </p:cNvSpPr>
          <p:nvPr/>
        </p:nvSpPr>
        <p:spPr bwMode="auto">
          <a:xfrm>
            <a:off x="609600" y="484287"/>
            <a:ext cx="5181600" cy="5078313"/>
          </a:xfrm>
          <a:prstGeom prst="rect">
            <a:avLst/>
          </a:prstGeom>
          <a:noFill/>
          <a:ln w="9525">
            <a:noFill/>
            <a:miter lim="800000"/>
            <a:headEnd/>
            <a:tailEnd/>
          </a:ln>
        </p:spPr>
        <p:txBody>
          <a:bodyPr wrap="square">
            <a:spAutoFit/>
          </a:bodyPr>
          <a:lstStyle/>
          <a:p>
            <a:pPr algn="ctr">
              <a:defRPr/>
            </a:pPr>
            <a:r>
              <a:rPr lang="en-US" sz="3200" b="1" dirty="0" smtClean="0"/>
              <a:t>‘</a:t>
            </a:r>
            <a:r>
              <a:rPr lang="en-US" sz="3600" b="1" dirty="0" smtClean="0">
                <a:latin typeface="Gill Sans MT" pitchFamily="34" charset="0"/>
              </a:rPr>
              <a:t>You must not lose faith in humanity. Humanity is an ocean; if a few drops of the ocean are dirty; the ocean does not become dirty’</a:t>
            </a:r>
          </a:p>
          <a:p>
            <a:pPr algn="ctr">
              <a:defRPr/>
            </a:pPr>
            <a:endParaRPr lang="en-US" sz="3600" b="1" dirty="0" smtClean="0">
              <a:latin typeface="Gill Sans MT" pitchFamily="34" charset="0"/>
            </a:endParaRPr>
          </a:p>
          <a:p>
            <a:pPr algn="ctr">
              <a:defRPr/>
            </a:pPr>
            <a:r>
              <a:rPr lang="en-US" sz="3200" b="1" i="1" dirty="0" smtClean="0">
                <a:ln w="12700">
                  <a:solidFill>
                    <a:schemeClr val="tx2">
                      <a:satMod val="155000"/>
                    </a:schemeClr>
                  </a:solidFill>
                  <a:prstDash val="solid"/>
                </a:ln>
                <a:effectLst>
                  <a:outerShdw blurRad="41275" dist="20320" dir="1800000" algn="tl" rotWithShape="0">
                    <a:srgbClr val="000000">
                      <a:alpha val="40000"/>
                    </a:srgbClr>
                  </a:outerShdw>
                </a:effectLst>
              </a:rPr>
              <a:t>- </a:t>
            </a:r>
            <a:r>
              <a:rPr lang="en-US" sz="3600" b="1" i="1" dirty="0" smtClean="0">
                <a:ln w="12700">
                  <a:solidFill>
                    <a:schemeClr val="tx2">
                      <a:satMod val="155000"/>
                    </a:schemeClr>
                  </a:solidFill>
                  <a:prstDash val="solid"/>
                </a:ln>
                <a:effectLst>
                  <a:outerShdw blurRad="41275" dist="20320" dir="1800000" algn="tl" rotWithShape="0">
                    <a:srgbClr val="000000">
                      <a:alpha val="40000"/>
                    </a:srgbClr>
                  </a:outerShdw>
                </a:effectLst>
              </a:rPr>
              <a:t>Mahatma Gandhi</a:t>
            </a:r>
            <a:endParaRPr lang="en-US" sz="2400" dirty="0">
              <a:solidFill>
                <a:srgbClr val="53341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Grp="1" noChangeArrowheads="1"/>
          </p:cNvSpPr>
          <p:nvPr>
            <p:ph type="title"/>
          </p:nvPr>
        </p:nvSpPr>
        <p:spPr>
          <a:xfrm>
            <a:off x="457200" y="-152400"/>
            <a:ext cx="8229600" cy="1141413"/>
          </a:xfrm>
        </p:spPr>
        <p:txBody>
          <a:bodyPr/>
          <a:lstStyle/>
          <a:p>
            <a:pPr algn="ctr" eaLnBrk="1" hangingPunct="1"/>
            <a:r>
              <a:rPr lang="en-US" sz="4400" b="1" dirty="0" smtClean="0">
                <a:solidFill>
                  <a:srgbClr val="500000"/>
                </a:solidFill>
              </a:rPr>
              <a:t>Gandhi's Talisman </a:t>
            </a:r>
          </a:p>
        </p:txBody>
      </p:sp>
      <p:sp>
        <p:nvSpPr>
          <p:cNvPr id="3075" name="Rectangle 7"/>
          <p:cNvSpPr>
            <a:spLocks noGrp="1" noChangeArrowheads="1"/>
          </p:cNvSpPr>
          <p:nvPr>
            <p:ph type="body" idx="1"/>
          </p:nvPr>
        </p:nvSpPr>
        <p:spPr>
          <a:xfrm>
            <a:off x="228600" y="800100"/>
            <a:ext cx="8686800" cy="5886450"/>
          </a:xfrm>
        </p:spPr>
        <p:txBody>
          <a:bodyPr/>
          <a:lstStyle/>
          <a:p>
            <a:pPr eaLnBrk="1" hangingPunct="1">
              <a:lnSpc>
                <a:spcPct val="90000"/>
              </a:lnSpc>
              <a:buFont typeface="Wingdings" pitchFamily="2" charset="2"/>
              <a:buNone/>
            </a:pPr>
            <a:r>
              <a:rPr lang="en-US" sz="2900" dirty="0" smtClean="0"/>
              <a:t>   “</a:t>
            </a:r>
            <a:r>
              <a:rPr lang="en-US" sz="2800" b="1" dirty="0" smtClean="0">
                <a:latin typeface="Microsoft Tai Le" pitchFamily="34" charset="0"/>
                <a:ea typeface="Microsoft Tai Le" pitchFamily="34" charset="0"/>
                <a:cs typeface="Microsoft Tai Le" pitchFamily="34" charset="0"/>
              </a:rPr>
              <a:t>I will give you a talisman. Whenever you are in doubt, or when the self becomes too much with you, apply the following test. </a:t>
            </a:r>
          </a:p>
          <a:p>
            <a:pPr eaLnBrk="1" hangingPunct="1">
              <a:lnSpc>
                <a:spcPct val="90000"/>
              </a:lnSpc>
              <a:buFont typeface="Wingdings" pitchFamily="2" charset="2"/>
              <a:buNone/>
            </a:pPr>
            <a:r>
              <a:rPr lang="en-US" sz="2800" b="1" dirty="0" smtClean="0">
                <a:latin typeface="Microsoft Tai Le" pitchFamily="34" charset="0"/>
                <a:ea typeface="Microsoft Tai Le" pitchFamily="34" charset="0"/>
                <a:cs typeface="Microsoft Tai Le" pitchFamily="34" charset="0"/>
              </a:rPr>
              <a:t>	Recall the face of the poorest and the weakest man [woman] whom you may have seen, and ask yourself, if the step you contemplate is going to be of any use to him [her]. Will he [she] gain anything by it? Will it restore him [her] to a control over his [her] own life and destiny? In other words, will it lead to swaraj [freedom] for the hungry and spiritually starving millions?</a:t>
            </a:r>
            <a:br>
              <a:rPr lang="en-US" sz="2800" b="1" dirty="0" smtClean="0">
                <a:latin typeface="Microsoft Tai Le" pitchFamily="34" charset="0"/>
                <a:ea typeface="Microsoft Tai Le" pitchFamily="34" charset="0"/>
                <a:cs typeface="Microsoft Tai Le" pitchFamily="34" charset="0"/>
              </a:rPr>
            </a:br>
            <a:r>
              <a:rPr lang="en-US" sz="2800" b="1" dirty="0" smtClean="0">
                <a:latin typeface="Microsoft Tai Le" pitchFamily="34" charset="0"/>
                <a:ea typeface="Microsoft Tai Le" pitchFamily="34" charset="0"/>
                <a:cs typeface="Microsoft Tai Le" pitchFamily="34" charset="0"/>
              </a:rPr>
              <a:t>Then you will find your doubts and your self melt away.”</a:t>
            </a:r>
          </a:p>
          <a:p>
            <a:pPr algn="r" eaLnBrk="1" hangingPunct="1">
              <a:lnSpc>
                <a:spcPct val="90000"/>
              </a:lnSpc>
              <a:buFont typeface="Wingdings" pitchFamily="2" charset="2"/>
              <a:buNone/>
            </a:pPr>
            <a:endParaRPr lang="en-US" sz="1600" dirty="0" smtClean="0"/>
          </a:p>
        </p:txBody>
      </p:sp>
      <p:pic>
        <p:nvPicPr>
          <p:cNvPr id="9225" name="Picture 9" descr="http://www.mkgandhi.org/header_footer_files/mkgandhi1.jpg"/>
          <p:cNvPicPr>
            <a:picLocks noChangeAspect="1" noChangeArrowheads="1"/>
          </p:cNvPicPr>
          <p:nvPr/>
        </p:nvPicPr>
        <p:blipFill>
          <a:blip r:embed="rId2" cstate="print">
            <a:duotone>
              <a:prstClr val="black"/>
              <a:schemeClr val="tx1">
                <a:lumMod val="75000"/>
                <a:lumOff val="25000"/>
                <a:tint val="45000"/>
                <a:satMod val="400000"/>
              </a:schemeClr>
            </a:duotone>
          </a:blip>
          <a:stretch>
            <a:fillRect/>
          </a:stretch>
        </p:blipFill>
        <p:spPr bwMode="auto">
          <a:xfrm>
            <a:off x="5253514" y="5562600"/>
            <a:ext cx="1769142" cy="720000"/>
          </a:xfrm>
          <a:prstGeom prst="rect">
            <a:avLst/>
          </a:prstGeom>
          <a:solidFill>
            <a:schemeClr val="accent1">
              <a:lumMod val="20000"/>
              <a:lumOff val="80000"/>
            </a:schemeClr>
          </a:solidFill>
          <a:ln>
            <a:noFill/>
          </a:ln>
        </p:spPr>
      </p:pic>
      <p:sp>
        <p:nvSpPr>
          <p:cNvPr id="9" name="TextBox 8"/>
          <p:cNvSpPr txBox="1"/>
          <p:nvPr/>
        </p:nvSpPr>
        <p:spPr>
          <a:xfrm>
            <a:off x="457200" y="6290846"/>
            <a:ext cx="8382000" cy="338554"/>
          </a:xfrm>
          <a:prstGeom prst="rect">
            <a:avLst/>
          </a:prstGeom>
          <a:noFill/>
        </p:spPr>
        <p:txBody>
          <a:bodyPr>
            <a:spAutoFit/>
          </a:bodyPr>
          <a:lstStyle/>
          <a:p>
            <a:pPr algn="ctr">
              <a:defRPr/>
            </a:pPr>
            <a:r>
              <a:rPr lang="en-US" sz="1600" dirty="0">
                <a:solidFill>
                  <a:schemeClr val="accent1">
                    <a:lumMod val="50000"/>
                  </a:schemeClr>
                </a:solidFill>
                <a:latin typeface="Arial Narrow" pitchFamily="34" charset="0"/>
                <a:hlinkClick r:id="rId3" action="ppaction://hlinksldjump"/>
              </a:rPr>
              <a:t>(</a:t>
            </a:r>
            <a:r>
              <a:rPr lang="en-US" sz="1600" b="1" i="1" dirty="0">
                <a:solidFill>
                  <a:schemeClr val="accent1">
                    <a:lumMod val="50000"/>
                  </a:schemeClr>
                </a:solidFill>
                <a:latin typeface="Arial Narrow" pitchFamily="34" charset="0"/>
                <a:hlinkClick r:id="rId3" action="ppaction://hlinksldjump"/>
              </a:rPr>
              <a:t>One of the last notes left behind by Gandhi in 1948, expressing his deepest social thought</a:t>
            </a:r>
            <a:r>
              <a:rPr lang="en-US" sz="1600" b="1" i="1" dirty="0" smtClean="0">
                <a:solidFill>
                  <a:schemeClr val="accent1">
                    <a:lumMod val="50000"/>
                  </a:schemeClr>
                </a:solidFill>
                <a:latin typeface="Arial Narrow" pitchFamily="34" charset="0"/>
                <a:hlinkClick r:id="rId3" action="ppaction://hlinksldjump"/>
              </a:rPr>
              <a:t>.</a:t>
            </a:r>
            <a:r>
              <a:rPr lang="en-IN" sz="1600" b="1" i="1" dirty="0" smtClean="0">
                <a:solidFill>
                  <a:schemeClr val="accent1">
                    <a:lumMod val="50000"/>
                  </a:schemeClr>
                </a:solidFill>
                <a:latin typeface="Arial Narrow" pitchFamily="34" charset="0"/>
                <a:hlinkClick r:id="rId3" action="ppaction://hlinksldjump"/>
              </a:rPr>
              <a:t>) </a:t>
            </a:r>
            <a:endParaRPr lang="en-IN" sz="1600" b="1" i="1" dirty="0">
              <a:solidFill>
                <a:schemeClr val="accent1">
                  <a:lumMod val="50000"/>
                </a:schemeClr>
              </a:solidFill>
              <a:latin typeface="Arial Narrow" pitchFamily="34" charset="0"/>
            </a:endParaRPr>
          </a:p>
        </p:txBody>
      </p:sp>
      <p:pic>
        <p:nvPicPr>
          <p:cNvPr id="6" name="Picture 5" descr="L:\G1.png"/>
          <p:cNvPicPr>
            <a:picLocks noChangeAspect="1" noChangeArrowheads="1"/>
          </p:cNvPicPr>
          <p:nvPr/>
        </p:nvPicPr>
        <p:blipFill>
          <a:blip r:embed="rId4" cstate="print">
            <a:lum bright="10000"/>
          </a:blip>
          <a:srcRect/>
          <a:stretch>
            <a:fillRect/>
          </a:stretch>
        </p:blipFill>
        <p:spPr bwMode="auto">
          <a:xfrm>
            <a:off x="2659655" y="706800"/>
            <a:ext cx="4350745" cy="4932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381000" y="4494213"/>
            <a:ext cx="8382000" cy="2523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IN" sz="3600" b="1" dirty="0"/>
              <a:t>‘The best way to find yourself is to lose yourself in the service of others’ </a:t>
            </a:r>
          </a:p>
          <a:p>
            <a:pPr marL="274320" indent="-274320" algn="ctr" eaLnBrk="1" fontAlgn="auto" hangingPunct="1">
              <a:spcBef>
                <a:spcPts val="1200"/>
              </a:spcBef>
              <a:spcAft>
                <a:spcPts val="0"/>
              </a:spcAft>
              <a:buFont typeface="Wingdings 2" pitchFamily="18" charset="2"/>
              <a:buNone/>
              <a:defRPr/>
            </a:pPr>
            <a:r>
              <a:rPr lang="en-IN" sz="3200" dirty="0"/>
              <a:t>~Mahatma Gandhi</a:t>
            </a:r>
            <a:br>
              <a:rPr lang="en-IN" sz="3200" dirty="0"/>
            </a:br>
            <a:endParaRPr lang="en-IN" sz="4400" dirty="0"/>
          </a:p>
        </p:txBody>
      </p:sp>
      <p:pic>
        <p:nvPicPr>
          <p:cNvPr id="13315" name="Picture 6" descr="pic-gandhi"/>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67000" y="277813"/>
            <a:ext cx="3048000" cy="4141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6" descr="charkha"/>
          <p:cNvPicPr>
            <a:picLocks noChangeAspect="1" noChangeArrowheads="1"/>
          </p:cNvPicPr>
          <p:nvPr/>
        </p:nvPicPr>
        <p:blipFill>
          <a:blip r:embed="rId3" cstate="print"/>
          <a:srcRect/>
          <a:stretch>
            <a:fillRect/>
          </a:stretch>
        </p:blipFill>
        <p:spPr bwMode="auto">
          <a:xfrm>
            <a:off x="228600" y="6518275"/>
            <a:ext cx="3370263" cy="180975"/>
          </a:xfrm>
          <a:prstGeom prst="rect">
            <a:avLst/>
          </a:prstGeom>
          <a:noFill/>
          <a:ln w="9525">
            <a:noFill/>
            <a:miter lim="800000"/>
            <a:headEnd/>
            <a:tailEnd/>
          </a:ln>
        </p:spPr>
      </p:pic>
      <p:pic>
        <p:nvPicPr>
          <p:cNvPr id="5" name="Picture 6" descr="charkha"/>
          <p:cNvPicPr>
            <a:picLocks noChangeAspect="1" noChangeArrowheads="1"/>
          </p:cNvPicPr>
          <p:nvPr/>
        </p:nvPicPr>
        <p:blipFill>
          <a:blip r:embed="rId3" cstate="print"/>
          <a:srcRect/>
          <a:stretch>
            <a:fillRect/>
          </a:stretch>
        </p:blipFill>
        <p:spPr bwMode="auto">
          <a:xfrm>
            <a:off x="2886075" y="6505575"/>
            <a:ext cx="3370263" cy="180975"/>
          </a:xfrm>
          <a:prstGeom prst="rect">
            <a:avLst/>
          </a:prstGeom>
          <a:noFill/>
          <a:ln w="9525">
            <a:noFill/>
            <a:miter lim="800000"/>
            <a:headEnd/>
            <a:tailEnd/>
          </a:ln>
        </p:spPr>
      </p:pic>
      <p:pic>
        <p:nvPicPr>
          <p:cNvPr id="6" name="Picture 7" descr="charkha"/>
          <p:cNvPicPr>
            <a:picLocks noChangeAspect="1" noChangeArrowheads="1"/>
          </p:cNvPicPr>
          <p:nvPr/>
        </p:nvPicPr>
        <p:blipFill>
          <a:blip r:embed="rId3" cstate="print"/>
          <a:srcRect/>
          <a:stretch>
            <a:fillRect/>
          </a:stretch>
        </p:blipFill>
        <p:spPr bwMode="auto">
          <a:xfrm>
            <a:off x="5535613" y="6505575"/>
            <a:ext cx="3370262" cy="180975"/>
          </a:xfrm>
          <a:prstGeom prst="rect">
            <a:avLst/>
          </a:prstGeom>
          <a:noFill/>
          <a:ln w="9525">
            <a:noFill/>
            <a:miter lim="800000"/>
            <a:headEnd/>
            <a:tailEnd/>
          </a:ln>
        </p:spPr>
      </p:pic>
    </p:spTree>
    <p:extLst>
      <p:ext uri="{BB962C8B-B14F-4D97-AF65-F5344CB8AC3E}">
        <p14:creationId xmlns:p14="http://schemas.microsoft.com/office/powerpoint/2010/main" xmlns="" val="6460545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3"/>
          <p:cNvSpPr>
            <a:spLocks noGrp="1"/>
          </p:cNvSpPr>
          <p:nvPr>
            <p:ph sz="half" idx="2"/>
          </p:nvPr>
        </p:nvSpPr>
        <p:spPr>
          <a:xfrm>
            <a:off x="-76200" y="4267200"/>
            <a:ext cx="8991600" cy="2514600"/>
          </a:xfrm>
        </p:spPr>
        <p:txBody>
          <a:bodyPr>
            <a:normAutofit lnSpcReduction="10000"/>
          </a:bodyPr>
          <a:lstStyle/>
          <a:p>
            <a:pPr marL="274320" indent="-274320" algn="ctr" eaLnBrk="1" fontAlgn="auto" hangingPunct="1">
              <a:spcAft>
                <a:spcPts val="0"/>
              </a:spcAft>
              <a:buFont typeface="Wingdings 2" pitchFamily="18" charset="2"/>
              <a:buNone/>
              <a:defRPr/>
            </a:pPr>
            <a:r>
              <a:rPr lang="en-US" sz="4000" b="1" dirty="0" smtClean="0">
                <a:solidFill>
                  <a:schemeClr val="tx1"/>
                </a:solidFill>
                <a:latin typeface="Gill Sans MT" pitchFamily="34" charset="0"/>
              </a:rPr>
              <a:t>  ‘First they ignore you, then laugh at you, then they fight, then you win.’</a:t>
            </a:r>
          </a:p>
          <a:p>
            <a:pPr marL="274320" indent="-274320" algn="ctr" eaLnBrk="1" fontAlgn="auto" hangingPunct="1">
              <a:spcBef>
                <a:spcPts val="1200"/>
              </a:spcBef>
              <a:spcAft>
                <a:spcPts val="0"/>
              </a:spcAft>
              <a:buFont typeface="Wingdings 2" pitchFamily="18" charset="2"/>
              <a:buNone/>
              <a:defRPr/>
            </a:pPr>
            <a:r>
              <a:rPr lang="en-IN" sz="3200" dirty="0">
                <a:solidFill>
                  <a:schemeClr val="tx1"/>
                </a:solidFill>
              </a:rPr>
              <a:t>~Mahatma Gandhi</a:t>
            </a:r>
            <a:br>
              <a:rPr lang="en-IN" sz="3200" dirty="0">
                <a:solidFill>
                  <a:schemeClr val="tx1"/>
                </a:solidFill>
              </a:rPr>
            </a:br>
            <a:endParaRPr lang="en-IN" sz="4400" dirty="0" smtClean="0">
              <a:solidFill>
                <a:schemeClr val="tx1"/>
              </a:solidFill>
            </a:endParaRPr>
          </a:p>
        </p:txBody>
      </p:sp>
      <p:pic>
        <p:nvPicPr>
          <p:cNvPr id="4" name="Picture 6" descr="charkha"/>
          <p:cNvPicPr>
            <a:picLocks noChangeAspect="1" noChangeArrowheads="1"/>
          </p:cNvPicPr>
          <p:nvPr/>
        </p:nvPicPr>
        <p:blipFill>
          <a:blip r:embed="rId2" cstate="print"/>
          <a:srcRect/>
          <a:stretch>
            <a:fillRect/>
          </a:stretch>
        </p:blipFill>
        <p:spPr bwMode="auto">
          <a:xfrm>
            <a:off x="228600" y="6518275"/>
            <a:ext cx="3370263" cy="180975"/>
          </a:xfrm>
          <a:prstGeom prst="rect">
            <a:avLst/>
          </a:prstGeom>
          <a:noFill/>
          <a:ln w="9525">
            <a:noFill/>
            <a:miter lim="800000"/>
            <a:headEnd/>
            <a:tailEnd/>
          </a:ln>
        </p:spPr>
      </p:pic>
      <p:pic>
        <p:nvPicPr>
          <p:cNvPr id="5" name="Picture 6" descr="charkha"/>
          <p:cNvPicPr>
            <a:picLocks noChangeAspect="1" noChangeArrowheads="1"/>
          </p:cNvPicPr>
          <p:nvPr/>
        </p:nvPicPr>
        <p:blipFill>
          <a:blip r:embed="rId2" cstate="print"/>
          <a:srcRect/>
          <a:stretch>
            <a:fillRect/>
          </a:stretch>
        </p:blipFill>
        <p:spPr bwMode="auto">
          <a:xfrm>
            <a:off x="2886075" y="6505575"/>
            <a:ext cx="3370263" cy="180975"/>
          </a:xfrm>
          <a:prstGeom prst="rect">
            <a:avLst/>
          </a:prstGeom>
          <a:noFill/>
          <a:ln w="9525">
            <a:noFill/>
            <a:miter lim="800000"/>
            <a:headEnd/>
            <a:tailEnd/>
          </a:ln>
        </p:spPr>
      </p:pic>
      <p:pic>
        <p:nvPicPr>
          <p:cNvPr id="6" name="Picture 7" descr="charkha"/>
          <p:cNvPicPr>
            <a:picLocks noChangeAspect="1" noChangeArrowheads="1"/>
          </p:cNvPicPr>
          <p:nvPr/>
        </p:nvPicPr>
        <p:blipFill>
          <a:blip r:embed="rId2" cstate="print"/>
          <a:srcRect/>
          <a:stretch>
            <a:fillRect/>
          </a:stretch>
        </p:blipFill>
        <p:spPr bwMode="auto">
          <a:xfrm>
            <a:off x="5535613" y="6505575"/>
            <a:ext cx="3370262" cy="180975"/>
          </a:xfrm>
          <a:prstGeom prst="rect">
            <a:avLst/>
          </a:prstGeom>
          <a:noFill/>
          <a:ln w="9525">
            <a:noFill/>
            <a:miter lim="800000"/>
            <a:headEnd/>
            <a:tailEnd/>
          </a:ln>
        </p:spPr>
      </p:pic>
      <p:pic>
        <p:nvPicPr>
          <p:cNvPr id="1026" name="Picture 2" descr="G:\Gandhi PNG\4.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8195" y="334800"/>
            <a:ext cx="5440805" cy="3780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540185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3767078"/>
            <a:ext cx="8229600" cy="2862322"/>
          </a:xfrm>
          <a:prstGeom prst="rect">
            <a:avLst/>
          </a:prstGeom>
          <a:noFill/>
        </p:spPr>
        <p:txBody>
          <a:bodyPr>
            <a:spAutoFit/>
          </a:bodyPr>
          <a:lstStyle/>
          <a:p>
            <a:pPr algn="ctr">
              <a:defRPr/>
            </a:pPr>
            <a:r>
              <a:rPr lang="en-US" sz="3600" b="1" dirty="0">
                <a:ln w="12700">
                  <a:solidFill>
                    <a:schemeClr val="tx2">
                      <a:satMod val="155000"/>
                    </a:schemeClr>
                  </a:solidFill>
                  <a:prstDash val="solid"/>
                </a:ln>
                <a:effectLst>
                  <a:outerShdw blurRad="41275" dist="20320" dir="1800000" algn="tl" rotWithShape="0">
                    <a:srgbClr val="000000">
                      <a:alpha val="40000"/>
                    </a:srgbClr>
                  </a:outerShdw>
                </a:effectLst>
              </a:rPr>
              <a:t>‘Facts mean truth, and once we adhere to truth, the law comes to our aid naturally’</a:t>
            </a:r>
          </a:p>
          <a:p>
            <a:pPr algn="r">
              <a:defRPr/>
            </a:pPr>
            <a:r>
              <a:rPr lang="en-US" sz="3600" b="1" i="1" dirty="0">
                <a:ln w="12700">
                  <a:solidFill>
                    <a:schemeClr val="tx2">
                      <a:satMod val="155000"/>
                    </a:schemeClr>
                  </a:solidFill>
                  <a:prstDash val="solid"/>
                </a:ln>
                <a:effectLst>
                  <a:outerShdw blurRad="41275" dist="20320" dir="1800000" algn="tl" rotWithShape="0">
                    <a:srgbClr val="000000">
                      <a:alpha val="40000"/>
                    </a:srgbClr>
                  </a:outerShdw>
                </a:effectLst>
              </a:rPr>
              <a:t>- Mahatma Gandhi</a:t>
            </a:r>
            <a:endParaRPr lang="en-IN" sz="3600" b="1" i="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ctr">
              <a:defRPr/>
            </a:pPr>
            <a:endParaRPr lang="en-IN" sz="36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pic>
        <p:nvPicPr>
          <p:cNvPr id="14339" name="Picture 4" descr="http://www.anglonautes.com/hist_uk_ind/uk_india_pic_gandhi_1942.jpg"/>
          <p:cNvPicPr>
            <a:picLocks noChangeAspect="1" noChangeArrowheads="1"/>
          </p:cNvPicPr>
          <p:nvPr/>
        </p:nvPicPr>
        <p:blipFill>
          <a:blip r:embed="rId2" cstate="print"/>
          <a:srcRect b="18442"/>
          <a:stretch>
            <a:fillRect/>
          </a:stretch>
        </p:blipFill>
        <p:spPr bwMode="auto">
          <a:xfrm>
            <a:off x="2971800" y="152400"/>
            <a:ext cx="3276600" cy="3581400"/>
          </a:xfrm>
          <a:prstGeom prst="rect">
            <a:avLst/>
          </a:prstGeom>
          <a:noFill/>
          <a:ln w="9525">
            <a:noFill/>
            <a:miter lim="800000"/>
            <a:headEnd/>
            <a:tailEnd/>
          </a:ln>
        </p:spPr>
      </p:pic>
      <p:sp>
        <p:nvSpPr>
          <p:cNvPr id="6" name="TextBox 5">
            <a:hlinkClick r:id="rId3" action="ppaction://hlinkpres?slideindex=1&amp;slidetitle="/>
          </p:cNvPr>
          <p:cNvSpPr txBox="1"/>
          <p:nvPr/>
        </p:nvSpPr>
        <p:spPr>
          <a:xfrm>
            <a:off x="5867400" y="6519446"/>
            <a:ext cx="2590800" cy="338554"/>
          </a:xfrm>
          <a:prstGeom prst="rect">
            <a:avLst/>
          </a:prstGeom>
          <a:noFill/>
        </p:spPr>
        <p:txBody>
          <a:bodyPr wrap="square" rtlCol="0">
            <a:spAutoFit/>
          </a:bodyPr>
          <a:lstStyle/>
          <a:p>
            <a:pPr algn="r"/>
            <a:r>
              <a:rPr lang="en-US" sz="1600" dirty="0" smtClean="0">
                <a:cs typeface="Arial" charset="0"/>
              </a:rPr>
              <a:t>►Ashram</a:t>
            </a:r>
            <a:endParaRPr lang="en-IN" sz="1600" dirty="0"/>
          </a:p>
        </p:txBody>
      </p:sp>
      <p:pic>
        <p:nvPicPr>
          <p:cNvPr id="9" name="Picture 6" descr="I:\charkha.png"/>
          <p:cNvPicPr>
            <a:picLocks noChangeAspect="1" noChangeArrowheads="1"/>
          </p:cNvPicPr>
          <p:nvPr/>
        </p:nvPicPr>
        <p:blipFill>
          <a:blip r:embed="rId4" cstate="print">
            <a:lum bright="-20000"/>
          </a:blip>
          <a:srcRect/>
          <a:stretch>
            <a:fillRect/>
          </a:stretch>
        </p:blipFill>
        <p:spPr bwMode="auto">
          <a:xfrm>
            <a:off x="381000" y="6257925"/>
            <a:ext cx="4194175" cy="228600"/>
          </a:xfrm>
          <a:prstGeom prst="rect">
            <a:avLst/>
          </a:prstGeom>
          <a:noFill/>
          <a:ln w="9525">
            <a:noFill/>
            <a:miter lim="800000"/>
            <a:headEnd/>
            <a:tailEnd/>
          </a:ln>
        </p:spPr>
      </p:pic>
      <p:pic>
        <p:nvPicPr>
          <p:cNvPr id="10" name="Picture 9" descr="I:\charkha.png"/>
          <p:cNvPicPr>
            <a:picLocks noChangeAspect="1" noChangeArrowheads="1"/>
          </p:cNvPicPr>
          <p:nvPr/>
        </p:nvPicPr>
        <p:blipFill>
          <a:blip r:embed="rId4" cstate="print">
            <a:lum bright="-20000"/>
          </a:blip>
          <a:srcRect/>
          <a:stretch>
            <a:fillRect/>
          </a:stretch>
        </p:blipFill>
        <p:spPr bwMode="auto">
          <a:xfrm>
            <a:off x="4592638" y="6248400"/>
            <a:ext cx="4194175" cy="228600"/>
          </a:xfrm>
          <a:prstGeom prst="rect">
            <a:avLst/>
          </a:prstGeom>
          <a:noFill/>
          <a:ln w="9525">
            <a:noFill/>
            <a:miter lim="800000"/>
            <a:headEnd/>
            <a:tailEnd/>
          </a:ln>
        </p:spPr>
      </p:pic>
      <p:sp>
        <p:nvSpPr>
          <p:cNvPr id="11" name="TextBox 10">
            <a:hlinkClick r:id="rId5" action="ppaction://hlinkfile"/>
          </p:cNvPr>
          <p:cNvSpPr txBox="1"/>
          <p:nvPr/>
        </p:nvSpPr>
        <p:spPr>
          <a:xfrm>
            <a:off x="533400" y="6553200"/>
            <a:ext cx="2057400" cy="615553"/>
          </a:xfrm>
          <a:prstGeom prst="rect">
            <a:avLst/>
          </a:prstGeom>
          <a:noFill/>
        </p:spPr>
        <p:txBody>
          <a:bodyPr wrap="square" rtlCol="0">
            <a:spAutoFit/>
          </a:bodyPr>
          <a:lstStyle/>
          <a:p>
            <a:pPr algn="r"/>
            <a:r>
              <a:rPr lang="en-US" sz="1600" dirty="0" smtClean="0">
                <a:cs typeface="Arial" charset="0"/>
              </a:rPr>
              <a:t>► </a:t>
            </a:r>
            <a:r>
              <a:rPr lang="en-US" sz="1600" dirty="0" err="1" smtClean="0">
                <a:cs typeface="Arial" charset="0"/>
              </a:rPr>
              <a:t>Gandhiji</a:t>
            </a:r>
            <a:r>
              <a:rPr lang="en-US" sz="1600" dirty="0" smtClean="0">
                <a:cs typeface="Arial" charset="0"/>
              </a:rPr>
              <a:t> A/V</a:t>
            </a:r>
            <a:endParaRPr lang="en-IN" sz="1600" dirty="0" smtClean="0"/>
          </a:p>
          <a:p>
            <a:pPr algn="r"/>
            <a:endParaRPr lang="en-IN" dirty="0"/>
          </a:p>
        </p:txBody>
      </p:sp>
      <p:sp>
        <p:nvSpPr>
          <p:cNvPr id="8" name="TextBox 7">
            <a:hlinkClick r:id="rId6" action="ppaction://hlinkfile"/>
          </p:cNvPr>
          <p:cNvSpPr txBox="1"/>
          <p:nvPr/>
        </p:nvSpPr>
        <p:spPr>
          <a:xfrm>
            <a:off x="3581400" y="6553200"/>
            <a:ext cx="2514600" cy="338554"/>
          </a:xfrm>
          <a:prstGeom prst="rect">
            <a:avLst/>
          </a:prstGeom>
          <a:noFill/>
        </p:spPr>
        <p:txBody>
          <a:bodyPr wrap="square" rtlCol="0">
            <a:spAutoFit/>
          </a:bodyPr>
          <a:lstStyle/>
          <a:p>
            <a:pPr algn="ctr"/>
            <a:r>
              <a:rPr lang="en-US" sz="1600" dirty="0" smtClean="0">
                <a:cs typeface="Arial" charset="0"/>
              </a:rPr>
              <a:t>► Prayer</a:t>
            </a:r>
            <a:endParaRPr lang="en-IN" sz="1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838200"/>
          </a:xfrm>
        </p:spPr>
        <p:txBody>
          <a:bodyPr>
            <a:normAutofit/>
          </a:bodyPr>
          <a:lstStyle/>
          <a:p>
            <a:pPr algn="ctr"/>
            <a:r>
              <a:rPr lang="en-US" b="1" cap="none"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Mahatma Gandhi Memorial Tunisia </a:t>
            </a:r>
            <a:endParaRPr lang="en-IN" b="1" cap="none"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Content Placeholder 3" descr="misc_gandhi_global-glory_11_l.jpg"/>
          <p:cNvPicPr>
            <a:picLocks noGrp="1" noChangeAspect="1"/>
          </p:cNvPicPr>
          <p:nvPr>
            <p:ph idx="1"/>
          </p:nvPr>
        </p:nvPicPr>
        <p:blipFill>
          <a:blip r:embed="rId2" cstate="print"/>
          <a:stretch>
            <a:fillRect/>
          </a:stretch>
        </p:blipFill>
        <p:spPr>
          <a:xfrm>
            <a:off x="990600" y="1143000"/>
            <a:ext cx="7315200" cy="5340096"/>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8" name="Picture 6" descr="charkha"/>
          <p:cNvPicPr>
            <a:picLocks noChangeAspect="1" noChangeArrowheads="1"/>
          </p:cNvPicPr>
          <p:nvPr/>
        </p:nvPicPr>
        <p:blipFill>
          <a:blip r:embed="rId2" cstate="print"/>
          <a:srcRect/>
          <a:stretch>
            <a:fillRect/>
          </a:stretch>
        </p:blipFill>
        <p:spPr bwMode="auto">
          <a:xfrm>
            <a:off x="228600" y="6518275"/>
            <a:ext cx="3370263" cy="180975"/>
          </a:xfrm>
          <a:prstGeom prst="rect">
            <a:avLst/>
          </a:prstGeom>
          <a:noFill/>
          <a:ln w="9525">
            <a:noFill/>
            <a:miter lim="800000"/>
            <a:headEnd/>
            <a:tailEnd/>
          </a:ln>
        </p:spPr>
      </p:pic>
      <p:pic>
        <p:nvPicPr>
          <p:cNvPr id="11269" name="Picture 6" descr="charkha"/>
          <p:cNvPicPr>
            <a:picLocks noChangeAspect="1" noChangeArrowheads="1"/>
          </p:cNvPicPr>
          <p:nvPr/>
        </p:nvPicPr>
        <p:blipFill>
          <a:blip r:embed="rId2" cstate="print"/>
          <a:srcRect/>
          <a:stretch>
            <a:fillRect/>
          </a:stretch>
        </p:blipFill>
        <p:spPr bwMode="auto">
          <a:xfrm>
            <a:off x="2886075" y="6505575"/>
            <a:ext cx="3370263" cy="180975"/>
          </a:xfrm>
          <a:prstGeom prst="rect">
            <a:avLst/>
          </a:prstGeom>
          <a:noFill/>
          <a:ln w="9525">
            <a:noFill/>
            <a:miter lim="800000"/>
            <a:headEnd/>
            <a:tailEnd/>
          </a:ln>
        </p:spPr>
      </p:pic>
      <p:pic>
        <p:nvPicPr>
          <p:cNvPr id="11270" name="Picture 7" descr="charkha"/>
          <p:cNvPicPr>
            <a:picLocks noChangeAspect="1" noChangeArrowheads="1"/>
          </p:cNvPicPr>
          <p:nvPr/>
        </p:nvPicPr>
        <p:blipFill>
          <a:blip r:embed="rId2" cstate="print"/>
          <a:srcRect/>
          <a:stretch>
            <a:fillRect/>
          </a:stretch>
        </p:blipFill>
        <p:spPr bwMode="auto">
          <a:xfrm>
            <a:off x="5535613" y="6505575"/>
            <a:ext cx="3370262" cy="180975"/>
          </a:xfrm>
          <a:prstGeom prst="rect">
            <a:avLst/>
          </a:prstGeom>
          <a:noFill/>
          <a:ln w="9525">
            <a:noFill/>
            <a:miter lim="800000"/>
            <a:headEnd/>
            <a:tailEnd/>
          </a:ln>
        </p:spPr>
      </p:pic>
      <p:sp>
        <p:nvSpPr>
          <p:cNvPr id="2" name="Rectangle 4"/>
          <p:cNvSpPr>
            <a:spLocks noChangeArrowheads="1"/>
          </p:cNvSpPr>
          <p:nvPr/>
        </p:nvSpPr>
        <p:spPr bwMode="auto">
          <a:xfrm>
            <a:off x="3048000" y="304800"/>
            <a:ext cx="5715000" cy="6186309"/>
          </a:xfrm>
          <a:prstGeom prst="rect">
            <a:avLst/>
          </a:prstGeom>
          <a:noFill/>
          <a:ln w="9525">
            <a:noFill/>
            <a:miter lim="800000"/>
            <a:headEnd/>
            <a:tailEnd/>
          </a:ln>
        </p:spPr>
        <p:txBody>
          <a:bodyPr wrap="square">
            <a:spAutoFit/>
          </a:bodyPr>
          <a:lstStyle/>
          <a:p>
            <a:pPr algn="r">
              <a:defRPr/>
            </a:pPr>
            <a:r>
              <a:rPr lang="en-US" sz="4000" b="1" dirty="0" smtClean="0">
                <a:latin typeface="Lucida Sans" pitchFamily="34" charset="0"/>
              </a:rPr>
              <a:t>‘Non-violence is the greatest force at the disposal of mankind. It is mightier than the mightiest weapon of destruction devised by the ingenuity of man’</a:t>
            </a:r>
          </a:p>
          <a:p>
            <a:pPr algn="r">
              <a:defRPr/>
            </a:pPr>
            <a:r>
              <a:rPr lang="en-US" sz="3200" b="1" i="1" dirty="0" smtClean="0">
                <a:ln w="12700">
                  <a:solidFill>
                    <a:schemeClr val="tx2">
                      <a:satMod val="155000"/>
                    </a:schemeClr>
                  </a:solidFill>
                  <a:prstDash val="solid"/>
                </a:ln>
                <a:effectLst>
                  <a:outerShdw blurRad="41275" dist="20320" dir="1800000" algn="tl" rotWithShape="0">
                    <a:srgbClr val="000000">
                      <a:alpha val="40000"/>
                    </a:srgbClr>
                  </a:outerShdw>
                </a:effectLst>
              </a:rPr>
              <a:t>- </a:t>
            </a:r>
            <a:r>
              <a:rPr lang="en-US" sz="3600" b="1" i="1" dirty="0" smtClean="0">
                <a:ln w="12700">
                  <a:solidFill>
                    <a:schemeClr val="tx2">
                      <a:satMod val="155000"/>
                    </a:schemeClr>
                  </a:solidFill>
                  <a:prstDash val="solid"/>
                </a:ln>
                <a:effectLst>
                  <a:outerShdw blurRad="41275" dist="20320" dir="1800000" algn="tl" rotWithShape="0">
                    <a:srgbClr val="000000">
                      <a:alpha val="40000"/>
                    </a:srgbClr>
                  </a:outerShdw>
                </a:effectLst>
              </a:rPr>
              <a:t>Mahatma Gandhi</a:t>
            </a:r>
            <a:endParaRPr lang="en-US" sz="2400" dirty="0">
              <a:solidFill>
                <a:srgbClr val="533411"/>
              </a:solidFill>
            </a:endParaRPr>
          </a:p>
        </p:txBody>
      </p:sp>
      <p:pic>
        <p:nvPicPr>
          <p:cNvPr id="8" name="Picture 2" descr="C:\Users\samsung\Desktop\GANDHI jI iMAGE (3)\4.png"/>
          <p:cNvPicPr>
            <a:picLocks noChangeAspect="1" noChangeArrowheads="1"/>
          </p:cNvPicPr>
          <p:nvPr/>
        </p:nvPicPr>
        <p:blipFill>
          <a:blip r:embed="rId3" cstate="print"/>
          <a:srcRect/>
          <a:stretch>
            <a:fillRect/>
          </a:stretch>
        </p:blipFill>
        <p:spPr bwMode="auto">
          <a:xfrm>
            <a:off x="609600" y="381000"/>
            <a:ext cx="2377440" cy="58635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700" b="1" cap="none" dirty="0" smtClean="0">
                <a:ln w="1905"/>
                <a:solidFill>
                  <a:schemeClr val="tx2">
                    <a:lumMod val="50000"/>
                  </a:schemeClr>
                </a:solidFill>
                <a:effectLst>
                  <a:innerShdw blurRad="69850" dist="43180" dir="5400000">
                    <a:srgbClr val="000000">
                      <a:alpha val="65000"/>
                    </a:srgbClr>
                  </a:innerShdw>
                </a:effectLst>
              </a:rPr>
              <a:t>International Day of Non-Violence, 2016 </a:t>
            </a:r>
            <a:r>
              <a:rPr lang="en-US" b="1" cap="none" dirty="0" smtClean="0">
                <a:ln w="1905"/>
                <a:solidFill>
                  <a:schemeClr val="tx2">
                    <a:lumMod val="50000"/>
                  </a:schemeClr>
                </a:solidFill>
                <a:effectLst>
                  <a:innerShdw blurRad="69850" dist="43180" dir="5400000">
                    <a:srgbClr val="000000">
                      <a:alpha val="65000"/>
                    </a:srgbClr>
                  </a:innerShdw>
                </a:effectLst>
              </a:rPr>
              <a:t>Message from the UN Secretary-General</a:t>
            </a:r>
            <a:endParaRPr lang="en-IN" b="1" cap="none" dirty="0">
              <a:ln w="1905"/>
              <a:solidFill>
                <a:schemeClr val="tx2">
                  <a:lumMod val="50000"/>
                </a:schemeClr>
              </a:solidFill>
              <a:effectLst>
                <a:innerShdw blurRad="69850" dist="43180" dir="5400000">
                  <a:srgbClr val="000000">
                    <a:alpha val="65000"/>
                  </a:srgbClr>
                </a:innerShdw>
              </a:effectLst>
            </a:endParaRPr>
          </a:p>
        </p:txBody>
      </p:sp>
      <p:sp>
        <p:nvSpPr>
          <p:cNvPr id="3" name="Content Placeholder 2"/>
          <p:cNvSpPr>
            <a:spLocks noGrp="1"/>
          </p:cNvSpPr>
          <p:nvPr>
            <p:ph idx="1"/>
          </p:nvPr>
        </p:nvSpPr>
        <p:spPr>
          <a:xfrm>
            <a:off x="0" y="1554163"/>
            <a:ext cx="8991600" cy="4525962"/>
          </a:xfrm>
        </p:spPr>
        <p:txBody>
          <a:bodyPr/>
          <a:lstStyle/>
          <a:p>
            <a:pPr>
              <a:buNone/>
            </a:pPr>
            <a:r>
              <a:rPr lang="en-US" sz="3000" i="1" dirty="0" smtClean="0"/>
              <a:t>   </a:t>
            </a:r>
            <a:r>
              <a:rPr lang="en-US" sz="3000" i="1" dirty="0" smtClean="0">
                <a:solidFill>
                  <a:schemeClr val="tx2">
                    <a:lumMod val="50000"/>
                  </a:schemeClr>
                </a:solidFill>
              </a:rPr>
              <a:t>…</a:t>
            </a:r>
            <a:r>
              <a:rPr lang="en-US" sz="3000" b="1" i="1" dirty="0" smtClean="0">
                <a:solidFill>
                  <a:schemeClr val="tx2">
                    <a:lumMod val="50000"/>
                  </a:schemeClr>
                </a:solidFill>
              </a:rPr>
              <a:t>We know that a culture of non-violence begins with respect for others, but it does not end there. To nurture peace, we must respect nature.  I am pleased this year’s International Day of Non-Violence puts the focus on sustainability and the environment. In all he did, Gandhi honored our obligation to all living things.  He reminded us that “Earth provides enough to satisfy everyone’s needs, but not everyone’s greed.”  Gandhi also challenged us to “be the change we wish to see in the world”. </a:t>
            </a:r>
            <a:endParaRPr lang="en-IN" sz="3000" dirty="0" smtClean="0">
              <a:solidFill>
                <a:schemeClr val="tx2">
                  <a:lumMod val="50000"/>
                </a:schemeClr>
              </a:solidFill>
            </a:endParaRPr>
          </a:p>
          <a:p>
            <a:pPr algn="r">
              <a:buNone/>
            </a:pPr>
            <a:r>
              <a:rPr lang="en-US" sz="2800" b="1" dirty="0" smtClean="0">
                <a:ln w="1905"/>
                <a:solidFill>
                  <a:schemeClr val="tx2">
                    <a:lumMod val="50000"/>
                  </a:schemeClr>
                </a:solidFill>
                <a:effectLst>
                  <a:innerShdw blurRad="69850" dist="43180" dir="5400000">
                    <a:srgbClr val="000000">
                      <a:alpha val="65000"/>
                    </a:srgbClr>
                  </a:innerShdw>
                </a:effectLst>
                <a:latin typeface="+mj-lt"/>
              </a:rPr>
              <a:t>- Ban </a:t>
            </a:r>
            <a:r>
              <a:rPr lang="en-US" sz="2800" b="1" dirty="0" err="1" smtClean="0">
                <a:ln w="1905"/>
                <a:solidFill>
                  <a:schemeClr val="tx2">
                    <a:lumMod val="50000"/>
                  </a:schemeClr>
                </a:solidFill>
                <a:effectLst>
                  <a:innerShdw blurRad="69850" dist="43180" dir="5400000">
                    <a:srgbClr val="000000">
                      <a:alpha val="65000"/>
                    </a:srgbClr>
                  </a:innerShdw>
                </a:effectLst>
                <a:latin typeface="+mj-lt"/>
              </a:rPr>
              <a:t>Ki</a:t>
            </a:r>
            <a:r>
              <a:rPr lang="en-US" sz="2800" b="1" dirty="0" smtClean="0">
                <a:ln w="1905"/>
                <a:solidFill>
                  <a:schemeClr val="tx2">
                    <a:lumMod val="50000"/>
                  </a:schemeClr>
                </a:solidFill>
                <a:effectLst>
                  <a:innerShdw blurRad="69850" dist="43180" dir="5400000">
                    <a:srgbClr val="000000">
                      <a:alpha val="65000"/>
                    </a:srgbClr>
                  </a:innerShdw>
                </a:effectLst>
                <a:latin typeface="+mj-lt"/>
              </a:rPr>
              <a:t>-moon</a:t>
            </a:r>
            <a:endParaRPr lang="en-IN" sz="2800" dirty="0">
              <a:latin typeface="+mj-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3" descr="E:\gc.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226132"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560204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image"/>
          <p:cNvPicPr>
            <a:picLocks noChangeAspect="1" noChangeArrowheads="1"/>
          </p:cNvPicPr>
          <p:nvPr/>
        </p:nvPicPr>
        <p:blipFill>
          <a:blip r:embed="rId2" cstate="print">
            <a:grayscl/>
            <a:lum bright="-10000"/>
          </a:blip>
          <a:srcRect l="11397" t="6361" r="4272" b="12666"/>
          <a:stretch>
            <a:fillRect/>
          </a:stretch>
        </p:blipFill>
        <p:spPr bwMode="auto">
          <a:xfrm>
            <a:off x="152400" y="265112"/>
            <a:ext cx="8763000" cy="6364288"/>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4485382"/>
            <a:ext cx="8229600" cy="1754326"/>
          </a:xfrm>
          <a:prstGeom prst="rect">
            <a:avLst/>
          </a:prstGeom>
          <a:noFill/>
        </p:spPr>
        <p:txBody>
          <a:bodyPr>
            <a:spAutoFit/>
          </a:bodyPr>
          <a:lstStyle/>
          <a:p>
            <a:pPr algn="ctr">
              <a:defRPr/>
            </a:pPr>
            <a:r>
              <a:rPr lang="en-US" sz="3600" b="1" dirty="0" smtClean="0">
                <a:ln w="1905"/>
                <a:solidFill>
                  <a:schemeClr val="tx2">
                    <a:lumMod val="50000"/>
                  </a:schemeClr>
                </a:solidFill>
                <a:effectLst>
                  <a:innerShdw blurRad="69850" dist="43180" dir="5400000">
                    <a:srgbClr val="000000">
                      <a:alpha val="65000"/>
                    </a:srgbClr>
                  </a:innerShdw>
                </a:effectLst>
                <a:latin typeface="Lucida Sans" pitchFamily="34" charset="0"/>
              </a:rPr>
              <a:t>Mahatma Gandhi is the most Powerful Visionary and a Practical Idealist of the </a:t>
            </a:r>
            <a:r>
              <a:rPr lang="en-US" sz="3600" b="1" dirty="0" smtClean="0">
                <a:ln w="1905"/>
                <a:solidFill>
                  <a:schemeClr val="tx2">
                    <a:lumMod val="50000"/>
                  </a:schemeClr>
                </a:solidFill>
                <a:effectLst>
                  <a:innerShdw blurRad="69850" dist="43180" dir="5400000">
                    <a:srgbClr val="000000">
                      <a:alpha val="65000"/>
                    </a:srgbClr>
                  </a:innerShdw>
                </a:effectLst>
              </a:rPr>
              <a:t>20th Century</a:t>
            </a:r>
            <a:r>
              <a:rPr lang="en-US" sz="3600" b="1" dirty="0" smtClean="0">
                <a:ln w="1905"/>
                <a:solidFill>
                  <a:schemeClr val="tx2">
                    <a:lumMod val="50000"/>
                  </a:schemeClr>
                </a:solidFill>
                <a:effectLst>
                  <a:innerShdw blurRad="69850" dist="43180" dir="5400000">
                    <a:srgbClr val="000000">
                      <a:alpha val="65000"/>
                    </a:srgbClr>
                  </a:innerShdw>
                </a:effectLst>
                <a:latin typeface="Lucida Sans" pitchFamily="34" charset="0"/>
              </a:rPr>
              <a:t> </a:t>
            </a:r>
            <a:endParaRPr lang="en-IN" sz="4000" b="1" dirty="0">
              <a:ln w="1905"/>
              <a:solidFill>
                <a:schemeClr val="tx2">
                  <a:lumMod val="50000"/>
                </a:schemeClr>
              </a:solidFill>
              <a:effectLst>
                <a:innerShdw blurRad="69850" dist="43180" dir="5400000">
                  <a:srgbClr val="000000">
                    <a:alpha val="65000"/>
                  </a:srgbClr>
                </a:innerShdw>
              </a:effectLst>
              <a:latin typeface="Lucida Sans" pitchFamily="34" charset="0"/>
            </a:endParaRPr>
          </a:p>
        </p:txBody>
      </p:sp>
      <p:pic>
        <p:nvPicPr>
          <p:cNvPr id="13315" name="Picture 2" descr="http://www.toptenz.net/wp-content/uploads/2011/11/Mahatma-Gandhi.jpg"/>
          <p:cNvPicPr>
            <a:picLocks noChangeAspect="1" noChangeArrowheads="1"/>
          </p:cNvPicPr>
          <p:nvPr/>
        </p:nvPicPr>
        <p:blipFill>
          <a:blip r:embed="rId2" cstate="print"/>
          <a:srcRect/>
          <a:stretch>
            <a:fillRect/>
          </a:stretch>
        </p:blipFill>
        <p:spPr bwMode="auto">
          <a:xfrm>
            <a:off x="1524000" y="152400"/>
            <a:ext cx="5867400" cy="4010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4200525"/>
            <a:ext cx="8153400" cy="2846933"/>
          </a:xfrm>
          <a:prstGeom prst="rect">
            <a:avLst/>
          </a:prstGeom>
          <a:noFill/>
        </p:spPr>
        <p:txBody>
          <a:bodyPr wrap="square">
            <a:spAutoFit/>
          </a:bodyPr>
          <a:lstStyle/>
          <a:p>
            <a:pPr algn="ctr">
              <a:defRPr/>
            </a:pPr>
            <a:r>
              <a:rPr lang="en-IN" sz="4000" b="1" dirty="0" smtClean="0">
                <a:latin typeface="Gill Sans MT" pitchFamily="34" charset="0"/>
              </a:rPr>
              <a:t>"</a:t>
            </a:r>
            <a:r>
              <a:rPr lang="en-US" sz="4000" b="1" dirty="0" smtClean="0">
                <a:latin typeface="Gill Sans MT" pitchFamily="34" charset="0"/>
              </a:rPr>
              <a:t>An ounce of practice is worth more </a:t>
            </a:r>
            <a:r>
              <a:rPr lang="en-US" sz="4000" b="1" smtClean="0">
                <a:latin typeface="Gill Sans MT" pitchFamily="34" charset="0"/>
              </a:rPr>
              <a:t>than tons </a:t>
            </a:r>
            <a:r>
              <a:rPr lang="en-US" sz="4000" b="1" dirty="0" smtClean="0">
                <a:latin typeface="Gill Sans MT" pitchFamily="34" charset="0"/>
              </a:rPr>
              <a:t>of preaching</a:t>
            </a:r>
            <a:r>
              <a:rPr lang="en-IN" sz="4000" b="1" dirty="0" smtClean="0">
                <a:latin typeface="Gill Sans MT" pitchFamily="34" charset="0"/>
              </a:rPr>
              <a:t>" </a:t>
            </a:r>
            <a:endParaRPr lang="en-IN" sz="4000" b="1" dirty="0">
              <a:latin typeface="Gill Sans MT" pitchFamily="34" charset="0"/>
            </a:endParaRPr>
          </a:p>
          <a:p>
            <a:pPr marL="274320" indent="-274320" algn="ctr" eaLnBrk="1" fontAlgn="auto" hangingPunct="1">
              <a:spcBef>
                <a:spcPts val="600"/>
              </a:spcBef>
              <a:spcAft>
                <a:spcPts val="0"/>
              </a:spcAft>
              <a:buFont typeface="Wingdings 2" pitchFamily="18" charset="2"/>
              <a:buNone/>
              <a:defRPr/>
            </a:pPr>
            <a:r>
              <a:rPr lang="en-IN" sz="4000" dirty="0"/>
              <a:t>~Mahatma Gandhi</a:t>
            </a:r>
            <a:br>
              <a:rPr lang="en-IN" sz="4000" dirty="0"/>
            </a:br>
            <a:endParaRPr lang="en-IN" sz="5400" dirty="0"/>
          </a:p>
        </p:txBody>
      </p:sp>
      <p:pic>
        <p:nvPicPr>
          <p:cNvPr id="19459" name="Picture 2" descr="C:\Users\samsung\Desktop\Gandhi to Mahatma1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b="7826"/>
          <a:stretch>
            <a:fillRect/>
          </a:stretch>
        </p:blipFill>
        <p:spPr bwMode="auto">
          <a:xfrm>
            <a:off x="2667000" y="381000"/>
            <a:ext cx="3557588" cy="3779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6" descr="charkha"/>
          <p:cNvPicPr>
            <a:picLocks noChangeAspect="1" noChangeArrowheads="1"/>
          </p:cNvPicPr>
          <p:nvPr/>
        </p:nvPicPr>
        <p:blipFill>
          <a:blip r:embed="rId3" cstate="print"/>
          <a:srcRect/>
          <a:stretch>
            <a:fillRect/>
          </a:stretch>
        </p:blipFill>
        <p:spPr bwMode="auto">
          <a:xfrm>
            <a:off x="228600" y="6518275"/>
            <a:ext cx="3370263" cy="180975"/>
          </a:xfrm>
          <a:prstGeom prst="rect">
            <a:avLst/>
          </a:prstGeom>
          <a:noFill/>
          <a:ln w="9525">
            <a:noFill/>
            <a:miter lim="800000"/>
            <a:headEnd/>
            <a:tailEnd/>
          </a:ln>
        </p:spPr>
      </p:pic>
      <p:pic>
        <p:nvPicPr>
          <p:cNvPr id="5" name="Picture 6" descr="charkha"/>
          <p:cNvPicPr>
            <a:picLocks noChangeAspect="1" noChangeArrowheads="1"/>
          </p:cNvPicPr>
          <p:nvPr/>
        </p:nvPicPr>
        <p:blipFill>
          <a:blip r:embed="rId3" cstate="print"/>
          <a:srcRect/>
          <a:stretch>
            <a:fillRect/>
          </a:stretch>
        </p:blipFill>
        <p:spPr bwMode="auto">
          <a:xfrm>
            <a:off x="2886075" y="6505575"/>
            <a:ext cx="3370263" cy="180975"/>
          </a:xfrm>
          <a:prstGeom prst="rect">
            <a:avLst/>
          </a:prstGeom>
          <a:noFill/>
          <a:ln w="9525">
            <a:noFill/>
            <a:miter lim="800000"/>
            <a:headEnd/>
            <a:tailEnd/>
          </a:ln>
        </p:spPr>
      </p:pic>
      <p:pic>
        <p:nvPicPr>
          <p:cNvPr id="6" name="Picture 7" descr="charkha"/>
          <p:cNvPicPr>
            <a:picLocks noChangeAspect="1" noChangeArrowheads="1"/>
          </p:cNvPicPr>
          <p:nvPr/>
        </p:nvPicPr>
        <p:blipFill>
          <a:blip r:embed="rId3" cstate="print"/>
          <a:srcRect/>
          <a:stretch>
            <a:fillRect/>
          </a:stretch>
        </p:blipFill>
        <p:spPr bwMode="auto">
          <a:xfrm>
            <a:off x="5535613" y="6505575"/>
            <a:ext cx="3370262" cy="180975"/>
          </a:xfrm>
          <a:prstGeom prst="rect">
            <a:avLst/>
          </a:prstGeom>
          <a:noFill/>
          <a:ln w="9525">
            <a:noFill/>
            <a:miter lim="800000"/>
            <a:headEnd/>
            <a:tailEnd/>
          </a:ln>
        </p:spPr>
      </p:pic>
    </p:spTree>
    <p:extLst>
      <p:ext uri="{BB962C8B-B14F-4D97-AF65-F5344CB8AC3E}">
        <p14:creationId xmlns:p14="http://schemas.microsoft.com/office/powerpoint/2010/main" xmlns="" val="219794745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4607</TotalTime>
  <Words>929</Words>
  <Application>Microsoft Office PowerPoint</Application>
  <PresentationFormat>On-screen Show (4:3)</PresentationFormat>
  <Paragraphs>70</Paragraphs>
  <Slides>28</Slides>
  <Notes>2</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Trek</vt:lpstr>
      <vt:lpstr>Slide 1</vt:lpstr>
      <vt:lpstr>Slide 2</vt:lpstr>
      <vt:lpstr>Mahatma Gandhi Memorial Tunisia </vt:lpstr>
      <vt:lpstr>Slide 4</vt:lpstr>
      <vt:lpstr>International Day of Non-Violence, 2016 Message from the UN Secretary-General</vt:lpstr>
      <vt:lpstr>Slide 6</vt:lpstr>
      <vt:lpstr>Slide 7</vt:lpstr>
      <vt:lpstr>Slide 8</vt:lpstr>
      <vt:lpstr>Slide 9</vt:lpstr>
      <vt:lpstr>Slide 10</vt:lpstr>
      <vt:lpstr>Slide 11</vt:lpstr>
      <vt:lpstr>Slide 12</vt:lpstr>
      <vt:lpstr>Sewagram Ashram</vt:lpstr>
      <vt:lpstr>Slide 14</vt:lpstr>
      <vt:lpstr>Slide 15</vt:lpstr>
      <vt:lpstr>‘to utter as you think and to act as you utter.’</vt:lpstr>
      <vt:lpstr>Slide 17</vt:lpstr>
      <vt:lpstr>Slide 18</vt:lpstr>
      <vt:lpstr>Slide 19</vt:lpstr>
      <vt:lpstr>Mahatma Gandhi  has reassured us saying,  ‘I am not going to keep quite even after I die, I will proclaim my faith even in death and speak from the grave’  </vt:lpstr>
      <vt:lpstr>Slide 21</vt:lpstr>
      <vt:lpstr>Slide 22</vt:lpstr>
      <vt:lpstr>Slide 23</vt:lpstr>
      <vt:lpstr>Slide 24</vt:lpstr>
      <vt:lpstr>Gandhi's Talisman </vt:lpstr>
      <vt:lpstr>Slide 26</vt:lpstr>
      <vt:lpstr>Slide 27</vt:lpstr>
      <vt:lpstr>Slide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psp</dc:creator>
  <cp:lastModifiedBy>samsung</cp:lastModifiedBy>
  <cp:revision>250</cp:revision>
  <dcterms:created xsi:type="dcterms:W3CDTF">2011-08-03T09:05:42Z</dcterms:created>
  <dcterms:modified xsi:type="dcterms:W3CDTF">2016-10-05T06:10:25Z</dcterms:modified>
</cp:coreProperties>
</file>